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80" r:id="rId3"/>
    <p:sldId id="258" r:id="rId4"/>
    <p:sldId id="260" r:id="rId5"/>
    <p:sldId id="261" r:id="rId6"/>
    <p:sldId id="262" r:id="rId7"/>
    <p:sldId id="263" r:id="rId8"/>
    <p:sldId id="266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8" r:id="rId18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4D26"/>
    <a:srgbClr val="EC5144"/>
    <a:srgbClr val="F16529"/>
    <a:srgbClr val="ED6D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75AAB2-2A68-4EF4-8767-C6B1F7DB71F8}" v="38" dt="2024-05-26T16:06:44.3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3240" y="252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haldney Lima" userId="35776299b937dec2" providerId="LiveId" clId="{3B75AAB2-2A68-4EF4-8767-C6B1F7DB71F8}"/>
    <pc:docChg chg="undo redo custSel modSld">
      <pc:chgData name="Rhaldney Lima" userId="35776299b937dec2" providerId="LiveId" clId="{3B75AAB2-2A68-4EF4-8767-C6B1F7DB71F8}" dt="2024-05-26T16:07:39.065" v="762" actId="114"/>
      <pc:docMkLst>
        <pc:docMk/>
      </pc:docMkLst>
      <pc:sldChg chg="modSp mod">
        <pc:chgData name="Rhaldney Lima" userId="35776299b937dec2" providerId="LiveId" clId="{3B75AAB2-2A68-4EF4-8767-C6B1F7DB71F8}" dt="2024-05-26T15:45:43.646" v="163" actId="20577"/>
        <pc:sldMkLst>
          <pc:docMk/>
          <pc:sldMk cId="1706407047" sldId="258"/>
        </pc:sldMkLst>
        <pc:spChg chg="mod">
          <ac:chgData name="Rhaldney Lima" userId="35776299b937dec2" providerId="LiveId" clId="{3B75AAB2-2A68-4EF4-8767-C6B1F7DB71F8}" dt="2024-05-26T15:45:43.646" v="163" actId="20577"/>
          <ac:spMkLst>
            <pc:docMk/>
            <pc:sldMk cId="1706407047" sldId="258"/>
            <ac:spMk id="5" creationId="{4918B34F-04F8-F5A6-2A3B-B2405551C290}"/>
          </ac:spMkLst>
        </pc:spChg>
        <pc:picChg chg="mod">
          <ac:chgData name="Rhaldney Lima" userId="35776299b937dec2" providerId="LiveId" clId="{3B75AAB2-2A68-4EF4-8767-C6B1F7DB71F8}" dt="2024-05-26T15:45:27.178" v="106" actId="1036"/>
          <ac:picMkLst>
            <pc:docMk/>
            <pc:sldMk cId="1706407047" sldId="258"/>
            <ac:picMk id="3" creationId="{5B9B843E-EBC2-ABE8-92C6-F4BADA6D6E78}"/>
          </ac:picMkLst>
        </pc:picChg>
      </pc:sldChg>
      <pc:sldChg chg="addSp delSp modSp mod">
        <pc:chgData name="Rhaldney Lima" userId="35776299b937dec2" providerId="LiveId" clId="{3B75AAB2-2A68-4EF4-8767-C6B1F7DB71F8}" dt="2024-05-26T15:49:45.497" v="218" actId="732"/>
        <pc:sldMkLst>
          <pc:docMk/>
          <pc:sldMk cId="3680448610" sldId="271"/>
        </pc:sldMkLst>
        <pc:spChg chg="add">
          <ac:chgData name="Rhaldney Lima" userId="35776299b937dec2" providerId="LiveId" clId="{3B75AAB2-2A68-4EF4-8767-C6B1F7DB71F8}" dt="2024-05-26T15:46:15.345" v="164"/>
          <ac:spMkLst>
            <pc:docMk/>
            <pc:sldMk cId="3680448610" sldId="271"/>
            <ac:spMk id="2" creationId="{7F389F4F-885E-66B2-3665-A9AC9EB22959}"/>
          </ac:spMkLst>
        </pc:spChg>
        <pc:spChg chg="mod">
          <ac:chgData name="Rhaldney Lima" userId="35776299b937dec2" providerId="LiveId" clId="{3B75AAB2-2A68-4EF4-8767-C6B1F7DB71F8}" dt="2024-05-26T15:47:01.976" v="202" actId="20577"/>
          <ac:spMkLst>
            <pc:docMk/>
            <pc:sldMk cId="3680448610" sldId="271"/>
            <ac:spMk id="13" creationId="{9497C777-AA56-E46E-85FA-CACDB432AE79}"/>
          </ac:spMkLst>
        </pc:spChg>
        <pc:spChg chg="del">
          <ac:chgData name="Rhaldney Lima" userId="35776299b937dec2" providerId="LiveId" clId="{3B75AAB2-2A68-4EF4-8767-C6B1F7DB71F8}" dt="2024-05-26T15:47:10.361" v="203" actId="478"/>
          <ac:spMkLst>
            <pc:docMk/>
            <pc:sldMk cId="3680448610" sldId="271"/>
            <ac:spMk id="21" creationId="{E9B47E3A-3B03-A965-CE56-C792C269E5B3}"/>
          </ac:spMkLst>
        </pc:spChg>
        <pc:picChg chg="add mod modCrop">
          <ac:chgData name="Rhaldney Lima" userId="35776299b937dec2" providerId="LiveId" clId="{3B75AAB2-2A68-4EF4-8767-C6B1F7DB71F8}" dt="2024-05-26T15:49:45.497" v="218" actId="732"/>
          <ac:picMkLst>
            <pc:docMk/>
            <pc:sldMk cId="3680448610" sldId="271"/>
            <ac:picMk id="10" creationId="{3A88A85D-12BD-32BD-7A71-C40D74851065}"/>
          </ac:picMkLst>
        </pc:picChg>
        <pc:picChg chg="del">
          <ac:chgData name="Rhaldney Lima" userId="35776299b937dec2" providerId="LiveId" clId="{3B75AAB2-2A68-4EF4-8767-C6B1F7DB71F8}" dt="2024-05-26T15:49:34.059" v="215" actId="478"/>
          <ac:picMkLst>
            <pc:docMk/>
            <pc:sldMk cId="3680448610" sldId="271"/>
            <ac:picMk id="18" creationId="{3DA10B18-9F37-687A-5AF1-70A30626C534}"/>
          </ac:picMkLst>
        </pc:picChg>
      </pc:sldChg>
      <pc:sldChg chg="addSp delSp modSp mod">
        <pc:chgData name="Rhaldney Lima" userId="35776299b937dec2" providerId="LiveId" clId="{3B75AAB2-2A68-4EF4-8767-C6B1F7DB71F8}" dt="2024-05-26T15:53:41.160" v="249"/>
        <pc:sldMkLst>
          <pc:docMk/>
          <pc:sldMk cId="1740258088" sldId="273"/>
        </pc:sldMkLst>
        <pc:spChg chg="add">
          <ac:chgData name="Rhaldney Lima" userId="35776299b937dec2" providerId="LiveId" clId="{3B75AAB2-2A68-4EF4-8767-C6B1F7DB71F8}" dt="2024-05-26T15:53:36.115" v="247"/>
          <ac:spMkLst>
            <pc:docMk/>
            <pc:sldMk cId="1740258088" sldId="273"/>
            <ac:spMk id="2" creationId="{9CCE6C67-D624-8E26-7079-F8AA41E37D2C}"/>
          </ac:spMkLst>
        </pc:spChg>
        <pc:spChg chg="mod">
          <ac:chgData name="Rhaldney Lima" userId="35776299b937dec2" providerId="LiveId" clId="{3B75AAB2-2A68-4EF4-8767-C6B1F7DB71F8}" dt="2024-05-26T15:53:41.160" v="249"/>
          <ac:spMkLst>
            <pc:docMk/>
            <pc:sldMk cId="1740258088" sldId="273"/>
            <ac:spMk id="13" creationId="{9497C777-AA56-E46E-85FA-CACDB432AE79}"/>
          </ac:spMkLst>
        </pc:spChg>
        <pc:spChg chg="del">
          <ac:chgData name="Rhaldney Lima" userId="35776299b937dec2" providerId="LiveId" clId="{3B75AAB2-2A68-4EF4-8767-C6B1F7DB71F8}" dt="2024-05-26T15:52:41.325" v="246" actId="478"/>
          <ac:spMkLst>
            <pc:docMk/>
            <pc:sldMk cId="1740258088" sldId="273"/>
            <ac:spMk id="21" creationId="{E9B47E3A-3B03-A965-CE56-C792C269E5B3}"/>
          </ac:spMkLst>
        </pc:spChg>
        <pc:picChg chg="add del mod modCrop">
          <ac:chgData name="Rhaldney Lima" userId="35776299b937dec2" providerId="LiveId" clId="{3B75AAB2-2A68-4EF4-8767-C6B1F7DB71F8}" dt="2024-05-26T15:52:37.508" v="245" actId="1038"/>
          <ac:picMkLst>
            <pc:docMk/>
            <pc:sldMk cId="1740258088" sldId="273"/>
            <ac:picMk id="16" creationId="{BB30EE57-30C4-8564-8243-11EC081869B1}"/>
          </ac:picMkLst>
        </pc:picChg>
        <pc:picChg chg="del">
          <ac:chgData name="Rhaldney Lima" userId="35776299b937dec2" providerId="LiveId" clId="{3B75AAB2-2A68-4EF4-8767-C6B1F7DB71F8}" dt="2024-05-26T15:52:33.589" v="237" actId="478"/>
          <ac:picMkLst>
            <pc:docMk/>
            <pc:sldMk cId="1740258088" sldId="273"/>
            <ac:picMk id="18" creationId="{3DA10B18-9F37-687A-5AF1-70A30626C534}"/>
          </ac:picMkLst>
        </pc:picChg>
      </pc:sldChg>
      <pc:sldChg chg="addSp delSp modSp mod">
        <pc:chgData name="Rhaldney Lima" userId="35776299b937dec2" providerId="LiveId" clId="{3B75AAB2-2A68-4EF4-8767-C6B1F7DB71F8}" dt="2024-05-26T15:51:53.273" v="226" actId="21"/>
        <pc:sldMkLst>
          <pc:docMk/>
          <pc:sldMk cId="1006196905" sldId="278"/>
        </pc:sldMkLst>
        <pc:picChg chg="add del mod">
          <ac:chgData name="Rhaldney Lima" userId="35776299b937dec2" providerId="LiveId" clId="{3B75AAB2-2A68-4EF4-8767-C6B1F7DB71F8}" dt="2024-05-26T15:51:09.012" v="222" actId="478"/>
          <ac:picMkLst>
            <pc:docMk/>
            <pc:sldMk cId="1006196905" sldId="278"/>
            <ac:picMk id="14" creationId="{F3B309E5-A6E3-DAA9-B455-D6E2EBB97BED}"/>
          </ac:picMkLst>
        </pc:picChg>
        <pc:picChg chg="add del mod">
          <ac:chgData name="Rhaldney Lima" userId="35776299b937dec2" providerId="LiveId" clId="{3B75AAB2-2A68-4EF4-8767-C6B1F7DB71F8}" dt="2024-05-26T15:51:53.273" v="226" actId="21"/>
          <ac:picMkLst>
            <pc:docMk/>
            <pc:sldMk cId="1006196905" sldId="278"/>
            <ac:picMk id="16" creationId="{BB30EE57-30C4-8564-8243-11EC081869B1}"/>
          </ac:picMkLst>
        </pc:picChg>
      </pc:sldChg>
      <pc:sldChg chg="addSp delSp modSp mod">
        <pc:chgData name="Rhaldney Lima" userId="35776299b937dec2" providerId="LiveId" clId="{3B75AAB2-2A68-4EF4-8767-C6B1F7DB71F8}" dt="2024-05-26T16:07:39.065" v="762" actId="114"/>
        <pc:sldMkLst>
          <pc:docMk/>
          <pc:sldMk cId="1368723816" sldId="280"/>
        </pc:sldMkLst>
        <pc:spChg chg="add mod">
          <ac:chgData name="Rhaldney Lima" userId="35776299b937dec2" providerId="LiveId" clId="{3B75AAB2-2A68-4EF4-8767-C6B1F7DB71F8}" dt="2024-05-26T16:07:39.065" v="762" actId="114"/>
          <ac:spMkLst>
            <pc:docMk/>
            <pc:sldMk cId="1368723816" sldId="280"/>
            <ac:spMk id="3" creationId="{28700E03-E4CB-F424-6614-08B24E35AD2F}"/>
          </ac:spMkLst>
        </pc:spChg>
        <pc:spChg chg="mod">
          <ac:chgData name="Rhaldney Lima" userId="35776299b937dec2" providerId="LiveId" clId="{3B75AAB2-2A68-4EF4-8767-C6B1F7DB71F8}" dt="2024-05-26T16:04:29.891" v="685" actId="1037"/>
          <ac:spMkLst>
            <pc:docMk/>
            <pc:sldMk cId="1368723816" sldId="280"/>
            <ac:spMk id="4" creationId="{C792B368-5796-2311-CE04-9A79CA4D976D}"/>
          </ac:spMkLst>
        </pc:spChg>
        <pc:spChg chg="add mod">
          <ac:chgData name="Rhaldney Lima" userId="35776299b937dec2" providerId="LiveId" clId="{3B75AAB2-2A68-4EF4-8767-C6B1F7DB71F8}" dt="2024-05-26T15:56:54.930" v="300"/>
          <ac:spMkLst>
            <pc:docMk/>
            <pc:sldMk cId="1368723816" sldId="280"/>
            <ac:spMk id="5" creationId="{545A1B35-0D28-83DF-8D99-33D5D058F1BA}"/>
          </ac:spMkLst>
        </pc:spChg>
        <pc:spChg chg="del">
          <ac:chgData name="Rhaldney Lima" userId="35776299b937dec2" providerId="LiveId" clId="{3B75AAB2-2A68-4EF4-8767-C6B1F7DB71F8}" dt="2024-05-26T15:56:44.749" v="271" actId="478"/>
          <ac:spMkLst>
            <pc:docMk/>
            <pc:sldMk cId="1368723816" sldId="280"/>
            <ac:spMk id="6" creationId="{A7DAEBE5-26A0-1CA2-C2BF-16680C4EA46C}"/>
          </ac:spMkLst>
        </pc:spChg>
        <pc:spChg chg="add mod">
          <ac:chgData name="Rhaldney Lima" userId="35776299b937dec2" providerId="LiveId" clId="{3B75AAB2-2A68-4EF4-8767-C6B1F7DB71F8}" dt="2024-05-26T16:04:35.281" v="693" actId="1037"/>
          <ac:spMkLst>
            <pc:docMk/>
            <pc:sldMk cId="1368723816" sldId="280"/>
            <ac:spMk id="12" creationId="{710293BA-EC46-0F22-0C9D-B427CC17B8C2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25T17:52:25.16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24575,'0'0'-8191</inkml:trace>
</inkml:ink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119F7A-BC2E-48D1-B1D0-F5A7A455BDB3}" type="datetimeFigureOut">
              <a:rPr lang="pt-BR" smtClean="0"/>
              <a:t>26/05/2024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06B6A1-9C71-40DA-B840-1D9CA5EA2F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3119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3FCF4-0C7D-420E-AC98-8BE02644F639}" type="datetime1">
              <a:rPr lang="pt-BR" smtClean="0"/>
              <a:t>26/05/2024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2739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E2F27-DFDB-4BFC-9961-061A015271EC}" type="datetime1">
              <a:rPr lang="pt-BR" smtClean="0"/>
              <a:t>26/05/2024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4121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7CC71-3773-4AF2-975D-5811B4CACD46}" type="datetime1">
              <a:rPr lang="pt-BR" smtClean="0"/>
              <a:t>26/05/2024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2019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B0EF8-458B-4929-9038-D51BC72B393C}" type="datetime1">
              <a:rPr lang="pt-BR" smtClean="0"/>
              <a:t>26/05/2024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9398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68795-85B2-4A9D-A380-741F93CF8E98}" type="datetime1">
              <a:rPr lang="pt-BR" smtClean="0"/>
              <a:t>26/05/2024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595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8E39F-0420-467C-99EA-E33CE93BF821}" type="datetime1">
              <a:rPr lang="pt-BR" smtClean="0"/>
              <a:t>26/05/2024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6264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AF6A-5C3F-4FE0-8F3C-6566B0660B01}" type="datetime1">
              <a:rPr lang="pt-BR" smtClean="0"/>
              <a:t>26/05/2024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0683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48AEDF-CD42-4FC3-B5EB-BA03DBC02915}" type="datetime1">
              <a:rPr lang="pt-BR" smtClean="0"/>
              <a:t>26/05/2024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818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388B7-93B4-48FD-BDB9-6B8EF495CCB6}" type="datetime1">
              <a:rPr lang="pt-BR" smtClean="0"/>
              <a:t>26/05/2024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7697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2B855-EDE2-4117-ABF8-91D5EE471B54}" type="datetime1">
              <a:rPr lang="pt-BR" smtClean="0"/>
              <a:t>26/05/2024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3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9D95-BA71-4C9D-B948-DB2F691493FC}" type="datetime1">
              <a:rPr lang="pt-BR" smtClean="0"/>
              <a:t>26/05/2024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7375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9B2FB5-4D68-4D38-8230-C962E6741F62}" type="datetime1">
              <a:rPr lang="pt-BR" smtClean="0"/>
              <a:t>26/05/2024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018EE3-698B-43F6-826A-AD70128F095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874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hyperlink" Target="https://game-icons.net/1x1/darkzaitzev/star-shuriken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9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37C1B451-1DD9-8C31-AF19-017573C7EDD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 descr="Diagrama&#10;&#10;Descrição gerada automaticamente com confiança média">
            <a:extLst>
              <a:ext uri="{FF2B5EF4-FFF2-40B4-BE49-F238E27FC236}">
                <a16:creationId xmlns:a16="http://schemas.microsoft.com/office/drawing/2014/main" id="{47CABEE8-7A28-30A5-86B1-8EDD59552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0159"/>
            <a:ext cx="9601200" cy="9576000"/>
          </a:xfrm>
          <a:prstGeom prst="rect">
            <a:avLst/>
          </a:prstGeom>
        </p:spPr>
      </p:pic>
      <p:pic>
        <p:nvPicPr>
          <p:cNvPr id="1026" name="Picture 2" descr="HTML Logo PNG Transparent – Brands Logos">
            <a:extLst>
              <a:ext uri="{FF2B5EF4-FFF2-40B4-BE49-F238E27FC236}">
                <a16:creationId xmlns:a16="http://schemas.microsoft.com/office/drawing/2014/main" id="{D1FC83EE-B03C-73B4-1A65-2CDC907053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74"/>
          <a:stretch/>
        </p:blipFill>
        <p:spPr bwMode="auto">
          <a:xfrm>
            <a:off x="5844993" y="7494495"/>
            <a:ext cx="2983206" cy="340658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03569AEE-6DC3-4806-197A-4E4D680D2E5C}"/>
              </a:ext>
            </a:extLst>
          </p:cNvPr>
          <p:cNvSpPr/>
          <p:nvPr/>
        </p:nvSpPr>
        <p:spPr>
          <a:xfrm>
            <a:off x="7296849" y="8084711"/>
            <a:ext cx="967765" cy="2205317"/>
          </a:xfrm>
          <a:prstGeom prst="rect">
            <a:avLst/>
          </a:prstGeom>
          <a:solidFill>
            <a:srgbClr val="F165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354FF579-1C89-318F-F260-C6724745D8C4}"/>
              </a:ext>
            </a:extLst>
          </p:cNvPr>
          <p:cNvSpPr/>
          <p:nvPr/>
        </p:nvSpPr>
        <p:spPr>
          <a:xfrm>
            <a:off x="6329084" y="8086165"/>
            <a:ext cx="967765" cy="2205317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CA0960F-1EB6-35D1-7345-6527BC21C1A6}"/>
              </a:ext>
            </a:extLst>
          </p:cNvPr>
          <p:cNvSpPr/>
          <p:nvPr/>
        </p:nvSpPr>
        <p:spPr>
          <a:xfrm>
            <a:off x="458047" y="245695"/>
            <a:ext cx="8659906" cy="156966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9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F050202020403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HTML SENSEI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0A87D71-987D-5FCB-FF1D-F625375C31C2}"/>
              </a:ext>
            </a:extLst>
          </p:cNvPr>
          <p:cNvSpPr/>
          <p:nvPr/>
        </p:nvSpPr>
        <p:spPr>
          <a:xfrm>
            <a:off x="925527" y="1676329"/>
            <a:ext cx="7724945" cy="76944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4400" dirty="0">
                <a:ln w="0"/>
                <a:solidFill>
                  <a:srgbClr val="F1652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ome Light" panose="020B0303030204020804" pitchFamily="34" charset="0"/>
                <a:cs typeface="Biome Light" panose="020B0303030204020804" pitchFamily="34" charset="0"/>
              </a:rPr>
              <a:t>Código com Precisão Ninja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E5508D6-7D72-7A67-B7BB-2ED012DBC372}"/>
              </a:ext>
            </a:extLst>
          </p:cNvPr>
          <p:cNvSpPr/>
          <p:nvPr/>
        </p:nvSpPr>
        <p:spPr>
          <a:xfrm>
            <a:off x="2214705" y="11909574"/>
            <a:ext cx="51717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3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  <a:ea typeface="ADLaM Display" panose="020F0502020204030204" pitchFamily="2" charset="0"/>
                <a:cs typeface="Biome Light" panose="020B0303030204020804" pitchFamily="34" charset="0"/>
              </a:rPr>
              <a:t>por: Rhaldney Lima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BDEAEE4-38AB-0F45-CADB-5A8D69AAC2E2}"/>
              </a:ext>
            </a:extLst>
          </p:cNvPr>
          <p:cNvSpPr txBox="1"/>
          <p:nvPr/>
        </p:nvSpPr>
        <p:spPr>
          <a:xfrm>
            <a:off x="6334083" y="9999166"/>
            <a:ext cx="1925527" cy="76944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>
              <a:spcBef>
                <a:spcPts val="50"/>
              </a:spcBef>
              <a:spcAft>
                <a:spcPts val="50"/>
              </a:spcAft>
            </a:pPr>
            <a:r>
              <a:rPr lang="pt-BR" sz="4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GENIN</a:t>
            </a:r>
            <a:endParaRPr lang="pt-BR" sz="6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 Black" panose="020B0004020202020204" pitchFamily="3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F7EBF2A-1FBF-DFC0-B702-18347F083966}"/>
              </a:ext>
            </a:extLst>
          </p:cNvPr>
          <p:cNvSpPr txBox="1"/>
          <p:nvPr/>
        </p:nvSpPr>
        <p:spPr>
          <a:xfrm>
            <a:off x="6579462" y="6797213"/>
            <a:ext cx="1201270" cy="450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solidFill>
                  <a:schemeClr val="bg1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1</a:t>
            </a:r>
            <a:endParaRPr lang="pt-BR" dirty="0">
              <a:solidFill>
                <a:schemeClr val="bg1"/>
              </a:solidFill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E4AB5134-4405-549C-7688-227B8CDFCD5A}"/>
              </a:ext>
            </a:extLst>
          </p:cNvPr>
          <p:cNvSpPr/>
          <p:nvPr/>
        </p:nvSpPr>
        <p:spPr>
          <a:xfrm rot="20162980">
            <a:off x="6689524" y="8334022"/>
            <a:ext cx="527714" cy="2828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FA973B81-7DEE-68C3-B640-A2B645C2D195}"/>
              </a:ext>
            </a:extLst>
          </p:cNvPr>
          <p:cNvSpPr/>
          <p:nvPr/>
        </p:nvSpPr>
        <p:spPr>
          <a:xfrm rot="16200000">
            <a:off x="6292853" y="9064053"/>
            <a:ext cx="1855423" cy="1525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Triângulo isósceles 24">
            <a:extLst>
              <a:ext uri="{FF2B5EF4-FFF2-40B4-BE49-F238E27FC236}">
                <a16:creationId xmlns:a16="http://schemas.microsoft.com/office/drawing/2014/main" id="{2DD47E51-49A9-2F10-6F37-0382CABBFE84}"/>
              </a:ext>
            </a:extLst>
          </p:cNvPr>
          <p:cNvSpPr/>
          <p:nvPr/>
        </p:nvSpPr>
        <p:spPr>
          <a:xfrm>
            <a:off x="6993466" y="8157932"/>
            <a:ext cx="303381" cy="154344"/>
          </a:xfrm>
          <a:prstGeom prst="triangle">
            <a:avLst>
              <a:gd name="adj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AF7E5AE5-D09E-24C6-43D6-A26EB8584EA7}"/>
              </a:ext>
            </a:extLst>
          </p:cNvPr>
          <p:cNvSpPr txBox="1"/>
          <p:nvPr/>
        </p:nvSpPr>
        <p:spPr>
          <a:xfrm>
            <a:off x="6396840" y="7514958"/>
            <a:ext cx="18087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Black" panose="020B0004020202020204" pitchFamily="34" charset="0"/>
              </a:rPr>
              <a:t>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75805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22559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 flipH="1">
            <a:off x="0" y="0"/>
            <a:ext cx="26210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483715" y="435134"/>
            <a:ext cx="1532001" cy="127809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800" dirty="0">
                <a:ln w="38100">
                  <a:solidFill>
                    <a:schemeClr val="bg1"/>
                  </a:solidFill>
                </a:ln>
                <a:noFill/>
                <a:latin typeface="Aptos Black" panose="020B0004020202020204" pitchFamily="34" charset="0"/>
              </a:rPr>
              <a:t>03</a:t>
            </a:r>
            <a:endParaRPr lang="pt-BR" sz="8000" dirty="0">
              <a:ln w="38100">
                <a:solidFill>
                  <a:schemeClr val="bg1"/>
                </a:solidFill>
              </a:ln>
              <a:noFill/>
              <a:latin typeface="Aptos Black" panose="020B00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rgbClr val="E44D26"/>
                </a:solidFill>
              </a:rPr>
              <a:t>10</a:t>
            </a:fld>
            <a:endParaRPr lang="pt-BR" b="1" dirty="0">
              <a:solidFill>
                <a:srgbClr val="E44D26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61924" y="5393529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i="0" dirty="0">
                <a:solidFill>
                  <a:schemeClr val="bg1"/>
                </a:solidFill>
                <a:effectLst/>
              </a:rPr>
              <a:t>O QUE É HTML?</a:t>
            </a:r>
            <a:endParaRPr lang="pt-BR" sz="48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6A1E2E4E-4290-FFAB-1A6A-D6B18E562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A69436F-7CD6-567D-02B2-53AE21D83722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ptos Black" panose="020B0004020202020204" pitchFamily="34" charset="0"/>
              </a:rPr>
              <a:t>HTML</a:t>
            </a:r>
            <a:endParaRPr lang="pt-BR" dirty="0"/>
          </a:p>
        </p:txBody>
      </p:sp>
      <p:sp>
        <p:nvSpPr>
          <p:cNvPr id="13" name="Título 12">
            <a:extLst>
              <a:ext uri="{FF2B5EF4-FFF2-40B4-BE49-F238E27FC236}">
                <a16:creationId xmlns:a16="http://schemas.microsoft.com/office/drawing/2014/main" id="{9497C777-AA56-E46E-85FA-CACDB432A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246" y="1664652"/>
            <a:ext cx="6214533" cy="2450148"/>
          </a:xfr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</a:rPr>
              <a:t>Vamos aprender a usar diferentes níveis de cabeçalhos e parágrafos para organizar nossa página, como organizamos nossos planos de ataque!</a:t>
            </a:r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3B566A46-7D25-FD37-4D68-AE5375BE1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29443923-28D2-415F-709A-C0D9E91030E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6" t="12976" r="6929" b="9099"/>
          <a:stretch/>
        </p:blipFill>
        <p:spPr>
          <a:xfrm>
            <a:off x="2497908" y="4355574"/>
            <a:ext cx="7103292" cy="587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257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2621000" y="0"/>
            <a:ext cx="69802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57" y="569264"/>
            <a:ext cx="2133601" cy="488490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  <a:latin typeface="Aptos Black" panose="020B0004020202020204" pitchFamily="34" charset="0"/>
              </a:rPr>
              <a:t>CAPÍTULO</a:t>
            </a:r>
            <a:endParaRPr lang="pt-BR" sz="4800" dirty="0">
              <a:solidFill>
                <a:srgbClr val="E44D26"/>
              </a:solidFill>
              <a:latin typeface="Aptos Black" panose="020B0004020202020204" pitchFamily="34" charset="0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191077" y="1064515"/>
            <a:ext cx="2273730" cy="17750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3800" dirty="0">
                <a:ln w="38100">
                  <a:solidFill>
                    <a:srgbClr val="E44D26"/>
                  </a:solidFill>
                </a:ln>
                <a:noFill/>
                <a:latin typeface="Aptos Black" panose="020B0004020202020204" pitchFamily="34" charset="0"/>
              </a:rPr>
              <a:t>04</a:t>
            </a:r>
            <a:endParaRPr lang="pt-BR" sz="11500" dirty="0">
              <a:ln w="38100">
                <a:solidFill>
                  <a:srgbClr val="E44D26"/>
                </a:solidFill>
              </a:ln>
              <a:noFill/>
              <a:latin typeface="Aptos Black" panose="020B0004020202020204" pitchFamily="34" charset="0"/>
            </a:endParaRPr>
          </a:p>
        </p:txBody>
      </p:sp>
      <p:pic>
        <p:nvPicPr>
          <p:cNvPr id="9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4FB0C40F-7EAF-BB49-6E00-A9BEF9588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9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D4D0DDC-E391-09AE-744C-22454C9B451E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rgbClr val="EC5144"/>
                </a:solidFill>
                <a:latin typeface="Aptos Black" panose="020B0004020202020204" pitchFamily="34" charset="0"/>
              </a:rPr>
              <a:t>HTML</a:t>
            </a:r>
            <a:endParaRPr lang="pt-BR" dirty="0">
              <a:solidFill>
                <a:srgbClr val="EC5144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chemeClr val="bg1"/>
                </a:solidFill>
              </a:rPr>
              <a:t>11</a:t>
            </a:fld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03833" y="5243845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Aptos" panose="020B0004020202020204" pitchFamily="34" charset="0"/>
              </a:rPr>
              <a:t>Listas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56D3453-0A8B-6E58-6EEF-7A421826BBD9}"/>
              </a:ext>
            </a:extLst>
          </p:cNvPr>
          <p:cNvSpPr txBox="1"/>
          <p:nvPr/>
        </p:nvSpPr>
        <p:spPr>
          <a:xfrm>
            <a:off x="3061923" y="7178718"/>
            <a:ext cx="621453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Aptos" panose="020B0004020202020204" pitchFamily="34" charset="0"/>
              </a:rPr>
              <a:t>Enumerando os </a:t>
            </a:r>
            <a:r>
              <a:rPr lang="pt-BR" sz="3200" dirty="0" err="1">
                <a:solidFill>
                  <a:schemeClr val="bg1"/>
                </a:solidFill>
                <a:latin typeface="Aptos" panose="020B0004020202020204" pitchFamily="34" charset="0"/>
              </a:rPr>
              <a:t>Jutsus</a:t>
            </a:r>
            <a:endParaRPr lang="pt-BR" sz="32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313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22559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 flipH="1">
            <a:off x="0" y="0"/>
            <a:ext cx="26210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483715" y="435134"/>
            <a:ext cx="1532001" cy="127809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800" dirty="0">
                <a:ln w="38100">
                  <a:solidFill>
                    <a:schemeClr val="bg1"/>
                  </a:solidFill>
                </a:ln>
                <a:noFill/>
                <a:latin typeface="Aptos Black" panose="020B0004020202020204" pitchFamily="34" charset="0"/>
              </a:rPr>
              <a:t>04</a:t>
            </a:r>
            <a:endParaRPr lang="pt-BR" sz="8000" dirty="0">
              <a:ln w="38100">
                <a:solidFill>
                  <a:schemeClr val="bg1"/>
                </a:solidFill>
              </a:ln>
              <a:noFill/>
              <a:latin typeface="Aptos Black" panose="020B00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rgbClr val="E44D26"/>
                </a:solidFill>
              </a:rPr>
              <a:t>12</a:t>
            </a:fld>
            <a:endParaRPr lang="pt-BR" b="1" dirty="0">
              <a:solidFill>
                <a:srgbClr val="E44D26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61924" y="5393529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i="0" dirty="0">
                <a:solidFill>
                  <a:schemeClr val="bg1"/>
                </a:solidFill>
                <a:effectLst/>
              </a:rPr>
              <a:t>O QUE É HTML?</a:t>
            </a:r>
            <a:endParaRPr lang="pt-BR" sz="48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6A1E2E4E-4290-FFAB-1A6A-D6B18E562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A69436F-7CD6-567D-02B2-53AE21D83722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ptos Black" panose="020B0004020202020204" pitchFamily="34" charset="0"/>
              </a:rPr>
              <a:t>HTML</a:t>
            </a:r>
            <a:endParaRPr lang="pt-BR" dirty="0"/>
          </a:p>
        </p:txBody>
      </p:sp>
      <p:sp>
        <p:nvSpPr>
          <p:cNvPr id="13" name="Título 12">
            <a:extLst>
              <a:ext uri="{FF2B5EF4-FFF2-40B4-BE49-F238E27FC236}">
                <a16:creationId xmlns:a16="http://schemas.microsoft.com/office/drawing/2014/main" id="{9497C777-AA56-E46E-85FA-CACDB432A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246" y="1664651"/>
            <a:ext cx="6214533" cy="2268873"/>
          </a:xfr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</a:rPr>
              <a:t>Agora, vamos aprender a criar listas. Elas podem ser ordenadas numeradas ou com marcadores.</a:t>
            </a:r>
            <a:br>
              <a:rPr lang="pt-BR" sz="3200" dirty="0">
                <a:solidFill>
                  <a:srgbClr val="E44D26"/>
                </a:solidFill>
              </a:rPr>
            </a:br>
            <a:endParaRPr lang="pt-BR" sz="3200" dirty="0">
              <a:solidFill>
                <a:srgbClr val="E44D26"/>
              </a:solidFill>
            </a:endParaRPr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3B566A46-7D25-FD37-4D68-AE5375BE1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agem 14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0DA49D23-822C-B407-64DA-CC9FF4C4518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4" t="12187" r="7592" b="6671"/>
          <a:stretch/>
        </p:blipFill>
        <p:spPr>
          <a:xfrm>
            <a:off x="2621000" y="4262355"/>
            <a:ext cx="6910754" cy="6097435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4AB42B54-7E04-3331-34FD-4FAC24D2B4ED}"/>
              </a:ext>
            </a:extLst>
          </p:cNvPr>
          <p:cNvSpPr txBox="1"/>
          <p:nvPr/>
        </p:nvSpPr>
        <p:spPr>
          <a:xfrm>
            <a:off x="2986246" y="3565919"/>
            <a:ext cx="49236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dirty="0">
                <a:solidFill>
                  <a:srgbClr val="E44D26"/>
                </a:solidFill>
              </a:rPr>
              <a:t>Lista Ordenada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3801741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2621000" y="0"/>
            <a:ext cx="69802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57" y="569264"/>
            <a:ext cx="2133601" cy="488490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  <a:latin typeface="Aptos Black" panose="020B0004020202020204" pitchFamily="34" charset="0"/>
              </a:rPr>
              <a:t>CAPÍTULO</a:t>
            </a:r>
            <a:endParaRPr lang="pt-BR" sz="4800" dirty="0">
              <a:solidFill>
                <a:srgbClr val="E44D26"/>
              </a:solidFill>
              <a:latin typeface="Aptos Black" panose="020B0004020202020204" pitchFamily="34" charset="0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191077" y="1064515"/>
            <a:ext cx="2273730" cy="17750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3800" dirty="0">
                <a:ln w="38100">
                  <a:solidFill>
                    <a:srgbClr val="E44D26"/>
                  </a:solidFill>
                </a:ln>
                <a:noFill/>
                <a:latin typeface="Aptos Black" panose="020B0004020202020204" pitchFamily="34" charset="0"/>
              </a:rPr>
              <a:t>05</a:t>
            </a:r>
            <a:endParaRPr lang="pt-BR" sz="11500" dirty="0">
              <a:ln w="38100">
                <a:solidFill>
                  <a:srgbClr val="E44D26"/>
                </a:solidFill>
              </a:ln>
              <a:noFill/>
              <a:latin typeface="Aptos Black" panose="020B0004020202020204" pitchFamily="34" charset="0"/>
            </a:endParaRPr>
          </a:p>
        </p:txBody>
      </p:sp>
      <p:pic>
        <p:nvPicPr>
          <p:cNvPr id="9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4FB0C40F-7EAF-BB49-6E00-A9BEF9588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9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D4D0DDC-E391-09AE-744C-22454C9B451E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rgbClr val="EC5144"/>
                </a:solidFill>
                <a:latin typeface="Aptos Black" panose="020B0004020202020204" pitchFamily="34" charset="0"/>
              </a:rPr>
              <a:t>HTML</a:t>
            </a:r>
            <a:endParaRPr lang="pt-BR" dirty="0">
              <a:solidFill>
                <a:srgbClr val="EC5144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chemeClr val="bg1"/>
                </a:solidFill>
              </a:rPr>
              <a:t>13</a:t>
            </a:fld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03833" y="5261219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Aptos" panose="020B0004020202020204" pitchFamily="34" charset="0"/>
              </a:rPr>
              <a:t>Links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56D3453-0A8B-6E58-6EEF-7A421826BBD9}"/>
              </a:ext>
            </a:extLst>
          </p:cNvPr>
          <p:cNvSpPr txBox="1"/>
          <p:nvPr/>
        </p:nvSpPr>
        <p:spPr>
          <a:xfrm>
            <a:off x="3061923" y="7178718"/>
            <a:ext cx="621453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Aptos" panose="020B0004020202020204" pitchFamily="34" charset="0"/>
              </a:rPr>
              <a:t>Navegando como um Ninja</a:t>
            </a:r>
          </a:p>
        </p:txBody>
      </p:sp>
    </p:spTree>
    <p:extLst>
      <p:ext uri="{BB962C8B-B14F-4D97-AF65-F5344CB8AC3E}">
        <p14:creationId xmlns:p14="http://schemas.microsoft.com/office/powerpoint/2010/main" val="195304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22559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 flipH="1">
            <a:off x="0" y="0"/>
            <a:ext cx="26210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483715" y="435134"/>
            <a:ext cx="1532001" cy="127809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800" dirty="0">
                <a:ln w="38100">
                  <a:solidFill>
                    <a:schemeClr val="bg1"/>
                  </a:solidFill>
                </a:ln>
                <a:noFill/>
                <a:latin typeface="Aptos Black" panose="020B0004020202020204" pitchFamily="34" charset="0"/>
              </a:rPr>
              <a:t>05</a:t>
            </a:r>
            <a:endParaRPr lang="pt-BR" sz="8000" dirty="0">
              <a:ln w="38100">
                <a:solidFill>
                  <a:schemeClr val="bg1"/>
                </a:solidFill>
              </a:ln>
              <a:noFill/>
              <a:latin typeface="Aptos Black" panose="020B00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rgbClr val="E44D26"/>
                </a:solidFill>
              </a:rPr>
              <a:t>14</a:t>
            </a:fld>
            <a:endParaRPr lang="pt-BR" b="1" dirty="0">
              <a:solidFill>
                <a:srgbClr val="E44D26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61924" y="5393529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i="0" dirty="0">
                <a:solidFill>
                  <a:schemeClr val="bg1"/>
                </a:solidFill>
                <a:effectLst/>
              </a:rPr>
              <a:t>O QUE É HTML?</a:t>
            </a:r>
            <a:endParaRPr lang="pt-BR" sz="48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6A1E2E4E-4290-FFAB-1A6A-D6B18E562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A69436F-7CD6-567D-02B2-53AE21D83722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ptos Black" panose="020B0004020202020204" pitchFamily="34" charset="0"/>
              </a:rPr>
              <a:t>HTML</a:t>
            </a:r>
            <a:endParaRPr lang="pt-BR" dirty="0"/>
          </a:p>
        </p:txBody>
      </p:sp>
      <p:sp>
        <p:nvSpPr>
          <p:cNvPr id="13" name="Título 12">
            <a:extLst>
              <a:ext uri="{FF2B5EF4-FFF2-40B4-BE49-F238E27FC236}">
                <a16:creationId xmlns:a16="http://schemas.microsoft.com/office/drawing/2014/main" id="{9497C777-AA56-E46E-85FA-CACDB432A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246" y="1664652"/>
            <a:ext cx="6214533" cy="1518163"/>
          </a:xfr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</a:rPr>
              <a:t>Adicionar links é essencial para navegar entre páginas. Aqui está, como podemos  desenvolver:</a:t>
            </a:r>
            <a:br>
              <a:rPr lang="pt-BR" sz="3200" dirty="0">
                <a:solidFill>
                  <a:srgbClr val="E44D26"/>
                </a:solidFill>
              </a:rPr>
            </a:br>
            <a:endParaRPr lang="pt-BR" sz="3200" dirty="0">
              <a:solidFill>
                <a:srgbClr val="E44D26"/>
              </a:solidFill>
            </a:endParaRPr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3B566A46-7D25-FD37-4D68-AE5375BE1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3A88A85D-12BD-32BD-7A71-C40D7485106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780"/>
          <a:stretch/>
        </p:blipFill>
        <p:spPr>
          <a:xfrm>
            <a:off x="2740757" y="3407547"/>
            <a:ext cx="6740685" cy="446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448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2621000" y="0"/>
            <a:ext cx="69802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57" y="569264"/>
            <a:ext cx="2133601" cy="488490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  <a:latin typeface="Aptos Black" panose="020B0004020202020204" pitchFamily="34" charset="0"/>
              </a:rPr>
              <a:t>CAPÍTULO</a:t>
            </a:r>
            <a:endParaRPr lang="pt-BR" sz="4800" dirty="0">
              <a:solidFill>
                <a:srgbClr val="E44D26"/>
              </a:solidFill>
              <a:latin typeface="Aptos Black" panose="020B0004020202020204" pitchFamily="34" charset="0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191077" y="1064515"/>
            <a:ext cx="2273730" cy="17750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3800" dirty="0">
                <a:ln w="38100">
                  <a:solidFill>
                    <a:srgbClr val="E44D26"/>
                  </a:solidFill>
                </a:ln>
                <a:noFill/>
                <a:latin typeface="Aptos Black" panose="020B0004020202020204" pitchFamily="34" charset="0"/>
              </a:rPr>
              <a:t>06</a:t>
            </a:r>
            <a:endParaRPr lang="pt-BR" sz="11500" dirty="0">
              <a:ln w="38100">
                <a:solidFill>
                  <a:srgbClr val="E44D26"/>
                </a:solidFill>
              </a:ln>
              <a:noFill/>
              <a:latin typeface="Aptos Black" panose="020B0004020202020204" pitchFamily="34" charset="0"/>
            </a:endParaRPr>
          </a:p>
        </p:txBody>
      </p:sp>
      <p:pic>
        <p:nvPicPr>
          <p:cNvPr id="9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4FB0C40F-7EAF-BB49-6E00-A9BEF9588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9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D4D0DDC-E391-09AE-744C-22454C9B451E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rgbClr val="EC5144"/>
                </a:solidFill>
                <a:latin typeface="Aptos Black" panose="020B0004020202020204" pitchFamily="34" charset="0"/>
              </a:rPr>
              <a:t>HTML</a:t>
            </a:r>
            <a:endParaRPr lang="pt-BR" dirty="0">
              <a:solidFill>
                <a:srgbClr val="EC5144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chemeClr val="bg1"/>
                </a:solidFill>
              </a:rPr>
              <a:t>15</a:t>
            </a:fld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03833" y="5243843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Aptos" panose="020B0004020202020204" pitchFamily="34" charset="0"/>
              </a:rPr>
              <a:t>Imagens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56D3453-0A8B-6E58-6EEF-7A421826BBD9}"/>
              </a:ext>
            </a:extLst>
          </p:cNvPr>
          <p:cNvSpPr txBox="1"/>
          <p:nvPr/>
        </p:nvSpPr>
        <p:spPr>
          <a:xfrm>
            <a:off x="2621000" y="7178718"/>
            <a:ext cx="6980199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Aptos" panose="020B0004020202020204" pitchFamily="34" charset="0"/>
              </a:rPr>
              <a:t>Mostrando </a:t>
            </a:r>
          </a:p>
          <a:p>
            <a:pPr algn="ctr"/>
            <a:r>
              <a:rPr lang="pt-BR" sz="3200" dirty="0">
                <a:solidFill>
                  <a:schemeClr val="bg1"/>
                </a:solidFill>
                <a:latin typeface="Aptos" panose="020B0004020202020204" pitchFamily="34" charset="0"/>
              </a:rPr>
              <a:t>Nossos Momentos Épicos</a:t>
            </a:r>
          </a:p>
        </p:txBody>
      </p:sp>
    </p:spTree>
    <p:extLst>
      <p:ext uri="{BB962C8B-B14F-4D97-AF65-F5344CB8AC3E}">
        <p14:creationId xmlns:p14="http://schemas.microsoft.com/office/powerpoint/2010/main" val="2465741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22559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 flipH="1">
            <a:off x="0" y="0"/>
            <a:ext cx="26210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483715" y="435134"/>
            <a:ext cx="1532001" cy="127809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800" dirty="0">
                <a:ln w="38100">
                  <a:solidFill>
                    <a:schemeClr val="bg1"/>
                  </a:solidFill>
                </a:ln>
                <a:noFill/>
                <a:latin typeface="Aptos Black" panose="020B0004020202020204" pitchFamily="34" charset="0"/>
              </a:rPr>
              <a:t>06</a:t>
            </a:r>
            <a:endParaRPr lang="pt-BR" sz="8000" dirty="0">
              <a:ln w="38100">
                <a:solidFill>
                  <a:schemeClr val="bg1"/>
                </a:solidFill>
              </a:ln>
              <a:noFill/>
              <a:latin typeface="Aptos Black" panose="020B00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rgbClr val="E44D26"/>
                </a:solidFill>
              </a:rPr>
              <a:t>16</a:t>
            </a:fld>
            <a:endParaRPr lang="pt-BR" b="1" dirty="0">
              <a:solidFill>
                <a:srgbClr val="E44D26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61924" y="5393529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i="0" dirty="0">
                <a:solidFill>
                  <a:schemeClr val="bg1"/>
                </a:solidFill>
                <a:effectLst/>
              </a:rPr>
              <a:t>O QUE É HTML?</a:t>
            </a:r>
            <a:endParaRPr lang="pt-BR" sz="48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6A1E2E4E-4290-FFAB-1A6A-D6B18E562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A69436F-7CD6-567D-02B2-53AE21D83722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ptos Black" panose="020B0004020202020204" pitchFamily="34" charset="0"/>
              </a:rPr>
              <a:t>HTML</a:t>
            </a:r>
            <a:endParaRPr lang="pt-BR" dirty="0"/>
          </a:p>
        </p:txBody>
      </p:sp>
      <p:sp>
        <p:nvSpPr>
          <p:cNvPr id="13" name="Título 12">
            <a:extLst>
              <a:ext uri="{FF2B5EF4-FFF2-40B4-BE49-F238E27FC236}">
                <a16:creationId xmlns:a16="http://schemas.microsoft.com/office/drawing/2014/main" id="{9497C777-AA56-E46E-85FA-CACDB432A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246" y="1664652"/>
            <a:ext cx="6214533" cy="1096133"/>
          </a:xfr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</a:rPr>
              <a:t>Vamos adicionar imagens para mostrar nossos feitos ninja.</a:t>
            </a:r>
            <a:br>
              <a:rPr lang="pt-BR" sz="3200" dirty="0">
                <a:solidFill>
                  <a:srgbClr val="E44D26"/>
                </a:solidFill>
              </a:rPr>
            </a:br>
            <a:endParaRPr lang="pt-BR" sz="3200" dirty="0">
              <a:solidFill>
                <a:srgbClr val="E44D26"/>
              </a:solidFill>
            </a:endParaRPr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3B566A46-7D25-FD37-4D68-AE5375BE1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m 15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BB30EE57-30C4-8564-8243-11EC081869B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8" r="15956" b="34064"/>
          <a:stretch/>
        </p:blipFill>
        <p:spPr>
          <a:xfrm>
            <a:off x="2564851" y="3020017"/>
            <a:ext cx="6902525" cy="388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58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2621000" y="0"/>
            <a:ext cx="69802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57" y="569264"/>
            <a:ext cx="2133601" cy="488490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  <a:latin typeface="Aptos Black" panose="020B0004020202020204" pitchFamily="34" charset="0"/>
              </a:rPr>
              <a:t>CAPÍTULO</a:t>
            </a:r>
            <a:endParaRPr lang="pt-BR" sz="4800" dirty="0">
              <a:solidFill>
                <a:srgbClr val="E44D26"/>
              </a:solidFill>
              <a:latin typeface="Aptos Black" panose="020B0004020202020204" pitchFamily="34" charset="0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191077" y="1064515"/>
            <a:ext cx="2273730" cy="17750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3800" dirty="0">
                <a:ln w="38100">
                  <a:solidFill>
                    <a:srgbClr val="E44D26"/>
                  </a:solidFill>
                </a:ln>
                <a:noFill/>
                <a:latin typeface="Aptos Black" panose="020B0004020202020204" pitchFamily="34" charset="0"/>
              </a:rPr>
              <a:t>07</a:t>
            </a:r>
            <a:endParaRPr lang="pt-BR" sz="11500" dirty="0">
              <a:ln w="38100">
                <a:solidFill>
                  <a:srgbClr val="E44D26"/>
                </a:solidFill>
              </a:ln>
              <a:noFill/>
              <a:latin typeface="Aptos Black" panose="020B0004020202020204" pitchFamily="34" charset="0"/>
            </a:endParaRPr>
          </a:p>
        </p:txBody>
      </p:sp>
      <p:pic>
        <p:nvPicPr>
          <p:cNvPr id="9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4FB0C40F-7EAF-BB49-6E00-A9BEF9588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9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D4D0DDC-E391-09AE-744C-22454C9B451E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rgbClr val="EC5144"/>
                </a:solidFill>
                <a:latin typeface="Aptos Black" panose="020B0004020202020204" pitchFamily="34" charset="0"/>
              </a:rPr>
              <a:t>HTML</a:t>
            </a:r>
            <a:endParaRPr lang="pt-BR" dirty="0">
              <a:solidFill>
                <a:srgbClr val="EC5144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chemeClr val="bg1"/>
                </a:solidFill>
              </a:rPr>
              <a:t>17</a:t>
            </a:fld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78279" y="1459048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Aptos" panose="020B0004020202020204" pitchFamily="34" charset="0"/>
              </a:rPr>
              <a:t>Conclusão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2796D77B-E199-C19D-A8B2-24A4A0CA1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ítulo 12">
            <a:extLst>
              <a:ext uri="{FF2B5EF4-FFF2-40B4-BE49-F238E27FC236}">
                <a16:creationId xmlns:a16="http://schemas.microsoft.com/office/drawing/2014/main" id="{074F842D-DCD2-D103-1CD8-EE2FFC4A3A3F}"/>
              </a:ext>
            </a:extLst>
          </p:cNvPr>
          <p:cNvSpPr txBox="1">
            <a:spLocks/>
          </p:cNvSpPr>
          <p:nvPr/>
        </p:nvSpPr>
        <p:spPr>
          <a:xfrm>
            <a:off x="2986246" y="2385618"/>
            <a:ext cx="6214533" cy="6248426"/>
          </a:xfrm>
          <a:prstGeom prst="rect">
            <a:avLst/>
          </a:prstGeom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3200">
                <a:solidFill>
                  <a:schemeClr val="bg1"/>
                </a:solidFill>
              </a:rPr>
              <a:t>	Parabéns, jovem ninja! Agora você conhece os conceitos básicos e rápidos de HTML. </a:t>
            </a:r>
            <a:br>
              <a:rPr lang="pt-BR" sz="3200">
                <a:solidFill>
                  <a:schemeClr val="bg1"/>
                </a:solidFill>
              </a:rPr>
            </a:br>
            <a:r>
              <a:rPr lang="pt-BR" sz="3200">
                <a:solidFill>
                  <a:schemeClr val="bg1"/>
                </a:solidFill>
              </a:rPr>
              <a:t>	Continue praticando e logo você será um mestre na criação de web sites, assim como eu sou um mestre em ser Hokage! 	Continue aprendendo e nunca desista dos seus sonhos!</a:t>
            </a:r>
            <a:br>
              <a:rPr lang="pt-BR" sz="3200">
                <a:solidFill>
                  <a:schemeClr val="bg1"/>
                </a:solidFill>
              </a:rPr>
            </a:br>
            <a:br>
              <a:rPr lang="pt-BR" sz="3200">
                <a:solidFill>
                  <a:schemeClr val="bg1"/>
                </a:solidFill>
              </a:rPr>
            </a:br>
            <a:r>
              <a:rPr lang="pt-BR" sz="3200">
                <a:solidFill>
                  <a:schemeClr val="bg1"/>
                </a:solidFill>
              </a:rPr>
              <a:t>	Juntos, dominaremos o mundo do HTML! Dattebayo!</a:t>
            </a:r>
            <a:br>
              <a:rPr lang="pt-BR" sz="3200">
                <a:solidFill>
                  <a:schemeClr val="bg1"/>
                </a:solidFill>
              </a:rPr>
            </a:br>
            <a:br>
              <a:rPr lang="pt-BR" sz="3200">
                <a:solidFill>
                  <a:schemeClr val="bg1"/>
                </a:solidFill>
              </a:rPr>
            </a:br>
            <a:endParaRPr lang="pt-BR" sz="3200" dirty="0">
              <a:solidFill>
                <a:schemeClr val="bg1"/>
              </a:solidFill>
            </a:endParaRPr>
          </a:p>
        </p:txBody>
      </p:sp>
      <p:pic>
        <p:nvPicPr>
          <p:cNvPr id="12" name="Imagem 11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9E4CF246-75A9-AA97-A7C2-526BB9C374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261" y="8733714"/>
            <a:ext cx="2866502" cy="2866502"/>
          </a:xfrm>
          <a:prstGeom prst="ellipse">
            <a:avLst/>
          </a:prstGeom>
          <a:ln w="63500" cap="rnd">
            <a:solidFill>
              <a:srgbClr val="E44D26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06196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2621000" y="0"/>
            <a:ext cx="69802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63" y="593960"/>
            <a:ext cx="2133601" cy="1516193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4800" dirty="0">
                <a:solidFill>
                  <a:srgbClr val="E44D26"/>
                </a:solidFill>
                <a:latin typeface="Aptos Black" panose="020B0004020202020204" pitchFamily="34" charset="0"/>
              </a:rPr>
              <a:t>AGRADECIMENTOS</a:t>
            </a:r>
            <a:endParaRPr lang="pt-BR" sz="7200" dirty="0">
              <a:solidFill>
                <a:srgbClr val="E44D26"/>
              </a:solidFill>
              <a:latin typeface="Aptos Black" panose="020B0004020202020204" pitchFamily="34" charset="0"/>
            </a:endParaRPr>
          </a:p>
        </p:txBody>
      </p:sp>
      <p:pic>
        <p:nvPicPr>
          <p:cNvPr id="9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4FB0C40F-7EAF-BB49-6E00-A9BEF9588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9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D4D0DDC-E391-09AE-744C-22454C9B451E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rgbClr val="EC5144"/>
                </a:solidFill>
                <a:latin typeface="Aptos Black" panose="020B0004020202020204" pitchFamily="34" charset="0"/>
              </a:rPr>
              <a:t>HTML</a:t>
            </a:r>
            <a:endParaRPr lang="pt-BR" dirty="0">
              <a:solidFill>
                <a:srgbClr val="EC5144"/>
              </a:solidFill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462D9272-FB9B-D9BB-1325-C70F5B7B2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 contras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8700E03-E4CB-F424-6614-08B24E35AD2F}"/>
              </a:ext>
            </a:extLst>
          </p:cNvPr>
          <p:cNvSpPr txBox="1"/>
          <p:nvPr/>
        </p:nvSpPr>
        <p:spPr>
          <a:xfrm>
            <a:off x="3021417" y="1613126"/>
            <a:ext cx="6214533" cy="108645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 defTabSz="960120">
              <a:spcBef>
                <a:spcPct val="0"/>
              </a:spcBef>
            </a:pPr>
            <a:endParaRPr lang="pt-BR" sz="2800" i="0" dirty="0">
              <a:solidFill>
                <a:schemeClr val="bg1"/>
              </a:solidFill>
              <a:effectLst/>
            </a:endParaRPr>
          </a:p>
          <a:p>
            <a:pPr algn="just" defTabSz="960120">
              <a:spcBef>
                <a:spcPct val="0"/>
              </a:spcBef>
            </a:pPr>
            <a:r>
              <a:rPr lang="pt-BR" sz="2800" i="0" dirty="0">
                <a:solidFill>
                  <a:schemeClr val="bg1"/>
                </a:solidFill>
                <a:effectLst/>
              </a:rPr>
              <a:t>	Primeiramente, quero expressar minha profunda gratidão por você ter escolhido este ebook. </a:t>
            </a:r>
          </a:p>
          <a:p>
            <a:pPr algn="just" defTabSz="960120">
              <a:spcBef>
                <a:spcPct val="0"/>
              </a:spcBef>
            </a:pPr>
            <a:endParaRPr lang="pt-BR" sz="2800" i="0" dirty="0">
              <a:solidFill>
                <a:schemeClr val="bg1"/>
              </a:solidFill>
              <a:effectLst/>
            </a:endParaRPr>
          </a:p>
          <a:p>
            <a:pPr algn="just" defTabSz="960120">
              <a:spcBef>
                <a:spcPct val="0"/>
              </a:spcBef>
            </a:pPr>
            <a:r>
              <a:rPr lang="pt-BR" sz="2800" dirty="0">
                <a:solidFill>
                  <a:schemeClr val="bg1"/>
                </a:solidFill>
              </a:rPr>
              <a:t>	Aos meus familiares e amigos, que me apoiaram incondicionalmente e me incentivaram a seguir em frente, meu muito obrigado. Suas palavras de encorajamento e apoio foram fundamentais durante todo esse processo para ele ser </a:t>
            </a:r>
            <a:r>
              <a:rPr lang="pt-BR" sz="2800" i="1" dirty="0">
                <a:solidFill>
                  <a:schemeClr val="bg1"/>
                </a:solidFill>
              </a:rPr>
              <a:t>gostosão</a:t>
            </a:r>
            <a:r>
              <a:rPr lang="pt-BR" sz="2800" dirty="0">
                <a:solidFill>
                  <a:schemeClr val="bg1"/>
                </a:solidFill>
              </a:rPr>
              <a:t>.</a:t>
            </a:r>
          </a:p>
          <a:p>
            <a:pPr algn="just" defTabSz="960120">
              <a:spcBef>
                <a:spcPct val="0"/>
              </a:spcBef>
            </a:pPr>
            <a:endParaRPr lang="pt-BR" sz="2800" dirty="0">
              <a:solidFill>
                <a:schemeClr val="bg1"/>
              </a:solidFill>
            </a:endParaRPr>
          </a:p>
          <a:p>
            <a:pPr algn="just" defTabSz="960120">
              <a:spcBef>
                <a:spcPct val="0"/>
              </a:spcBef>
            </a:pPr>
            <a:r>
              <a:rPr lang="pt-BR" sz="2800" i="0" dirty="0">
                <a:solidFill>
                  <a:schemeClr val="bg1"/>
                </a:solidFill>
                <a:effectLst/>
              </a:rPr>
              <a:t>	Esse projeto não seria possível sem o apoio e a colaboração de muitas pessoas especiais, como meus amigos professores, que nesta trajetória de sala de aula em muito me inspiram e me ensinam.  Agradeço também de coração a cada aluna(o)(e) que em muito faz esta aventura didática valer a pena.</a:t>
            </a:r>
          </a:p>
          <a:p>
            <a:pPr algn="just" defTabSz="960120">
              <a:spcBef>
                <a:spcPct val="0"/>
              </a:spcBef>
            </a:pPr>
            <a:endParaRPr lang="pt-BR" sz="2800" i="0" dirty="0">
              <a:solidFill>
                <a:schemeClr val="bg1"/>
              </a:solidFill>
              <a:effectLst/>
            </a:endParaRPr>
          </a:p>
          <a:p>
            <a:pPr algn="just" defTabSz="960120">
              <a:spcBef>
                <a:spcPct val="0"/>
              </a:spcBef>
            </a:pPr>
            <a:r>
              <a:rPr lang="pt-BR" sz="2800" i="0" dirty="0">
                <a:solidFill>
                  <a:schemeClr val="bg1"/>
                </a:solidFill>
                <a:effectLst/>
              </a:rPr>
              <a:t>Com gratidão,</a:t>
            </a:r>
          </a:p>
          <a:p>
            <a:pPr algn="just" defTabSz="960120">
              <a:spcBef>
                <a:spcPct val="0"/>
              </a:spcBef>
            </a:pPr>
            <a:r>
              <a:rPr lang="pt-BR" sz="2800" i="0" dirty="0">
                <a:solidFill>
                  <a:schemeClr val="bg1"/>
                </a:solidFill>
                <a:effectLst/>
              </a:rPr>
              <a:t>Tio </a:t>
            </a:r>
            <a:r>
              <a:rPr lang="pt-BR" sz="2800" i="0" dirty="0" err="1">
                <a:solidFill>
                  <a:schemeClr val="bg1"/>
                </a:solidFill>
                <a:effectLst/>
              </a:rPr>
              <a:t>Rhall</a:t>
            </a:r>
            <a:endParaRPr lang="pt-BR" sz="2800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10293BA-EC46-0F22-0C9D-B427CC17B8C2}"/>
              </a:ext>
            </a:extLst>
          </p:cNvPr>
          <p:cNvSpPr txBox="1"/>
          <p:nvPr/>
        </p:nvSpPr>
        <p:spPr>
          <a:xfrm>
            <a:off x="3980466" y="1385284"/>
            <a:ext cx="42110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60120">
              <a:spcBef>
                <a:spcPct val="0"/>
              </a:spcBef>
            </a:pPr>
            <a:r>
              <a:rPr lang="pt-BR" sz="3200" i="0" dirty="0">
                <a:solidFill>
                  <a:schemeClr val="bg1"/>
                </a:solidFill>
                <a:effectLst/>
              </a:rPr>
              <a:t>Olá, ninja leitor (a) (e)!</a:t>
            </a:r>
          </a:p>
        </p:txBody>
      </p:sp>
    </p:spTree>
    <p:extLst>
      <p:ext uri="{BB962C8B-B14F-4D97-AF65-F5344CB8AC3E}">
        <p14:creationId xmlns:p14="http://schemas.microsoft.com/office/powerpoint/2010/main" val="1368723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iagrama&#10;&#10;Descrição gerada automaticamente com confiança média">
            <a:extLst>
              <a:ext uri="{FF2B5EF4-FFF2-40B4-BE49-F238E27FC236}">
                <a16:creationId xmlns:a16="http://schemas.microsoft.com/office/drawing/2014/main" id="{DAFFAE93-EFC3-566E-F433-BB6F3E7F82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0" y="0"/>
            <a:ext cx="2620999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777" y="821297"/>
            <a:ext cx="2620999" cy="654233"/>
          </a:xfrm>
        </p:spPr>
        <p:txBody>
          <a:bodyPr anchor="t">
            <a:noAutofit/>
          </a:bodyPr>
          <a:lstStyle/>
          <a:p>
            <a:r>
              <a:rPr lang="pt-BR" sz="4800" dirty="0">
                <a:solidFill>
                  <a:schemeClr val="bg1"/>
                </a:solidFill>
                <a:latin typeface="Aptos Black" panose="020B0004020202020204" pitchFamily="34" charset="0"/>
              </a:rPr>
              <a:t>ÍNDICE</a:t>
            </a:r>
            <a:endParaRPr lang="pt-BR" sz="4400" dirty="0">
              <a:solidFill>
                <a:schemeClr val="bg1"/>
              </a:solidFill>
              <a:latin typeface="Aptos Black" panose="020B0004020202020204" pitchFamily="34" charset="0"/>
            </a:endParaRPr>
          </a:p>
        </p:txBody>
      </p:sp>
      <p:pic>
        <p:nvPicPr>
          <p:cNvPr id="7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852F826C-FBE5-3B31-B455-35B9365033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62FC32E-EB7E-7298-A9C3-49FDCFA31B67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ptos Black" panose="020B0004020202020204" pitchFamily="34" charset="0"/>
              </a:rPr>
              <a:t>HTML</a:t>
            </a:r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918B34F-04F8-F5A6-2A3B-B2405551C290}"/>
              </a:ext>
            </a:extLst>
          </p:cNvPr>
          <p:cNvSpPr txBox="1"/>
          <p:nvPr/>
        </p:nvSpPr>
        <p:spPr>
          <a:xfrm>
            <a:off x="2761680" y="1494890"/>
            <a:ext cx="6729846" cy="6669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Blip>
                <a:blip r:embed="rId6">
                  <a:extLs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</a:buBlip>
            </a:pPr>
            <a:r>
              <a:rPr lang="pt-BR" sz="3200" dirty="0">
                <a:solidFill>
                  <a:srgbClr val="E44D26"/>
                </a:solidFill>
                <a:latin typeface="Aptos" panose="020B0004020202020204" pitchFamily="34" charset="0"/>
              </a:rPr>
              <a:t>INTRODUÇÃO: 							   4</a:t>
            </a:r>
          </a:p>
          <a:p>
            <a:pPr marL="342900" indent="-342900">
              <a:lnSpc>
                <a:spcPct val="150000"/>
              </a:lnSpc>
              <a:buBlip>
                <a:blip r:embed="rId6">
                  <a:extLs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</a:buBlip>
            </a:pPr>
            <a:r>
              <a:rPr lang="pt-BR" sz="3200" dirty="0">
                <a:solidFill>
                  <a:srgbClr val="E44D26"/>
                </a:solidFill>
                <a:latin typeface="Aptos" panose="020B0004020202020204" pitchFamily="34" charset="0"/>
              </a:rPr>
              <a:t>O QUE É HTML?							   5</a:t>
            </a:r>
          </a:p>
          <a:p>
            <a:pPr marL="342900" indent="-342900">
              <a:lnSpc>
                <a:spcPct val="150000"/>
              </a:lnSpc>
              <a:buBlip>
                <a:blip r:embed="rId6">
                  <a:extLs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</a:buBlip>
            </a:pPr>
            <a:r>
              <a:rPr lang="pt-BR" sz="3200" dirty="0">
                <a:solidFill>
                  <a:srgbClr val="E44D26"/>
                </a:solidFill>
                <a:latin typeface="Aptos" panose="020B0004020202020204" pitchFamily="34" charset="0"/>
              </a:rPr>
              <a:t> A ESTRUTURA BÁSICA DE UM DOCUMENTO HTML:					   7</a:t>
            </a:r>
          </a:p>
          <a:p>
            <a:pPr marL="342900" indent="-342900">
              <a:lnSpc>
                <a:spcPct val="150000"/>
              </a:lnSpc>
              <a:buBlip>
                <a:blip r:embed="rId6">
                  <a:extLs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</a:buBlip>
            </a:pPr>
            <a:r>
              <a:rPr lang="pt-BR" sz="3200" dirty="0">
                <a:solidFill>
                  <a:srgbClr val="E44D26"/>
                </a:solidFill>
                <a:latin typeface="Aptos" panose="020B0004020202020204" pitchFamily="34" charset="0"/>
              </a:rPr>
              <a:t>CABEÇALHOS E PARÁGRAFOS:	   9</a:t>
            </a:r>
          </a:p>
          <a:p>
            <a:pPr marL="342900" indent="-342900">
              <a:lnSpc>
                <a:spcPct val="150000"/>
              </a:lnSpc>
              <a:buBlip>
                <a:blip r:embed="rId6">
                  <a:extLs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</a:buBlip>
            </a:pPr>
            <a:r>
              <a:rPr lang="pt-BR" sz="3200" dirty="0">
                <a:solidFill>
                  <a:srgbClr val="E44D26"/>
                </a:solidFill>
                <a:latin typeface="Aptos" panose="020B0004020202020204" pitchFamily="34" charset="0"/>
              </a:rPr>
              <a:t> LISTAS:									       11</a:t>
            </a:r>
          </a:p>
          <a:p>
            <a:pPr marL="342900" indent="-342900">
              <a:lnSpc>
                <a:spcPct val="150000"/>
              </a:lnSpc>
              <a:buBlip>
                <a:blip r:embed="rId6">
                  <a:extLs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</a:buBlip>
            </a:pPr>
            <a:r>
              <a:rPr lang="pt-BR" sz="3200" dirty="0">
                <a:solidFill>
                  <a:srgbClr val="E44D26"/>
                </a:solidFill>
                <a:latin typeface="Aptos" panose="020B0004020202020204" pitchFamily="34" charset="0"/>
              </a:rPr>
              <a:t>LINKS:									       13</a:t>
            </a:r>
          </a:p>
          <a:p>
            <a:pPr marL="342900" indent="-342900">
              <a:lnSpc>
                <a:spcPct val="150000"/>
              </a:lnSpc>
              <a:buBlip>
                <a:blip r:embed="rId6">
                  <a:extLs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</a:buBlip>
            </a:pPr>
            <a:r>
              <a:rPr lang="pt-BR" sz="3200" dirty="0">
                <a:solidFill>
                  <a:srgbClr val="E44D26"/>
                </a:solidFill>
                <a:latin typeface="Aptos" panose="020B0004020202020204" pitchFamily="34" charset="0"/>
              </a:rPr>
              <a:t>IMAGENS:                                                15</a:t>
            </a:r>
          </a:p>
          <a:p>
            <a:pPr marL="342900" indent="-342900">
              <a:lnSpc>
                <a:spcPct val="150000"/>
              </a:lnSpc>
              <a:buBlip>
                <a:blip r:embed="rId6">
                  <a:extLst>
                    <a:ext uri="{837473B0-CC2E-450A-ABE3-18F120FF3D39}">
                      <a1611:picAttrSrcUrl xmlns:a1611="http://schemas.microsoft.com/office/drawing/2016/11/main" r:id="rId7"/>
                    </a:ext>
                  </a:extLst>
                </a:blip>
              </a:buBlip>
            </a:pPr>
            <a:r>
              <a:rPr lang="pt-BR" sz="3200" dirty="0">
                <a:solidFill>
                  <a:srgbClr val="E44D26"/>
                </a:solidFill>
                <a:latin typeface="Aptos" panose="020B0004020202020204" pitchFamily="34" charset="0"/>
              </a:rPr>
              <a:t>CONCLUSÃO                                         17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3FF2E4A9-8EED-34B4-ED91-CDDA10C11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9B843E-EBC2-ABE8-92C6-F4BADA6D6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900" y="8676590"/>
            <a:ext cx="2808000" cy="2808000"/>
          </a:xfrm>
          <a:prstGeom prst="ellipse">
            <a:avLst/>
          </a:prstGeom>
          <a:ln w="63500" cap="rnd">
            <a:solidFill>
              <a:srgbClr val="E44D26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407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 com confiança média">
            <a:extLst>
              <a:ext uri="{FF2B5EF4-FFF2-40B4-BE49-F238E27FC236}">
                <a16:creationId xmlns:a16="http://schemas.microsoft.com/office/drawing/2014/main" id="{CA4901CA-75A6-B1A1-2FD6-1E4F34774C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0" y="0"/>
            <a:ext cx="2620999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32" y="713058"/>
            <a:ext cx="3684033" cy="1349093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4800" dirty="0">
                <a:solidFill>
                  <a:schemeClr val="bg1"/>
                </a:solidFill>
                <a:latin typeface="Aptos Black" panose="020B0004020202020204" pitchFamily="34" charset="0"/>
              </a:rPr>
              <a:t>INTRO</a:t>
            </a:r>
            <a:br>
              <a:rPr lang="pt-BR" sz="4800" dirty="0">
                <a:solidFill>
                  <a:schemeClr val="bg1"/>
                </a:solidFill>
                <a:latin typeface="Aptos Black" panose="020B0004020202020204" pitchFamily="34" charset="0"/>
              </a:rPr>
            </a:br>
            <a:r>
              <a:rPr lang="pt-BR" sz="4800" dirty="0">
                <a:solidFill>
                  <a:schemeClr val="bg1"/>
                </a:solidFill>
                <a:latin typeface="Aptos Black" panose="020B0004020202020204" pitchFamily="34" charset="0"/>
              </a:rPr>
              <a:t>DUÇÃO</a:t>
            </a:r>
          </a:p>
        </p:txBody>
      </p:sp>
      <p:pic>
        <p:nvPicPr>
          <p:cNvPr id="3074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F81400E3-B34F-FCB7-3986-C31676C81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2F040BD-A8DA-AC3C-6D56-18AE01B5965D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ptos Black" panose="020B0004020202020204" pitchFamily="34" charset="0"/>
              </a:rPr>
              <a:t>HTML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1B189F7-A507-2990-AA27-78C9B321DC9B}"/>
              </a:ext>
            </a:extLst>
          </p:cNvPr>
          <p:cNvSpPr txBox="1"/>
          <p:nvPr/>
        </p:nvSpPr>
        <p:spPr>
          <a:xfrm>
            <a:off x="3021417" y="1651222"/>
            <a:ext cx="6214533" cy="60016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 defTabSz="960120">
              <a:spcBef>
                <a:spcPct val="0"/>
              </a:spcBef>
            </a:pPr>
            <a:r>
              <a:rPr lang="pt-BR" sz="3200" b="1" i="0" dirty="0">
                <a:solidFill>
                  <a:srgbClr val="E44D26"/>
                </a:solidFill>
                <a:effectLst/>
              </a:rPr>
              <a:t>	</a:t>
            </a:r>
            <a:r>
              <a:rPr lang="pt-BR" sz="3200" dirty="0">
                <a:solidFill>
                  <a:srgbClr val="E44D26"/>
                </a:solidFill>
              </a:rPr>
              <a:t>Olá, jovem ninja! Eu sou o HTML Sensei , e vou levar vocês para uma jornada incrível pelo mundo do HTML! </a:t>
            </a:r>
          </a:p>
          <a:p>
            <a:pPr algn="just" defTabSz="960120">
              <a:spcBef>
                <a:spcPct val="0"/>
              </a:spcBef>
            </a:pPr>
            <a:r>
              <a:rPr lang="pt-BR" sz="3200" dirty="0">
                <a:solidFill>
                  <a:srgbClr val="E44D26"/>
                </a:solidFill>
              </a:rPr>
              <a:t>	Se preparem, porque aprenderemos a criar websites do zero, de forma simples e direta, como se fosse um treino ninja.</a:t>
            </a:r>
          </a:p>
          <a:p>
            <a:pPr algn="just" defTabSz="960120">
              <a:spcBef>
                <a:spcPct val="0"/>
              </a:spcBef>
            </a:pPr>
            <a:r>
              <a:rPr lang="pt-BR" sz="3200" dirty="0">
                <a:solidFill>
                  <a:srgbClr val="E44D26"/>
                </a:solidFill>
              </a:rPr>
              <a:t>	Mergulhe nesta aventura com foco e determinação para passar de fase na academia ninja, bons estudos e boa sorte!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4594CF71-B8BD-301B-3D9A-E3DBE9435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rgbClr val="E44D26"/>
                </a:solidFill>
              </a:rPr>
              <a:t>4</a:t>
            </a:fld>
            <a:endParaRPr lang="pt-BR" b="1" dirty="0">
              <a:solidFill>
                <a:srgbClr val="E44D26"/>
              </a:solidFill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1861CB9E-8ED0-7109-049A-5DD415E45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09DB9084-352E-22C9-EC45-3056FC376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900" y="8131463"/>
            <a:ext cx="2808000" cy="2808000"/>
          </a:xfrm>
          <a:prstGeom prst="ellipse">
            <a:avLst/>
          </a:prstGeom>
          <a:ln w="63500" cap="rnd">
            <a:solidFill>
              <a:srgbClr val="E44D26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9921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2621000" y="0"/>
            <a:ext cx="69802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63" y="593961"/>
            <a:ext cx="2133601" cy="488490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  <a:latin typeface="Aptos Black" panose="020B0004020202020204" pitchFamily="34" charset="0"/>
              </a:rPr>
              <a:t>CAPÍTULO</a:t>
            </a:r>
            <a:endParaRPr lang="pt-BR" sz="4800" dirty="0">
              <a:solidFill>
                <a:srgbClr val="E44D26"/>
              </a:solidFill>
              <a:latin typeface="Aptos Black" panose="020B0004020202020204" pitchFamily="34" charset="0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179498" y="1089212"/>
            <a:ext cx="2273730" cy="17750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3800" dirty="0">
                <a:ln w="38100">
                  <a:solidFill>
                    <a:srgbClr val="E44D26"/>
                  </a:solidFill>
                </a:ln>
                <a:noFill/>
                <a:latin typeface="Aptos Black" panose="020B0004020202020204" pitchFamily="34" charset="0"/>
              </a:rPr>
              <a:t>01</a:t>
            </a:r>
            <a:endParaRPr lang="pt-BR" sz="11500" dirty="0">
              <a:ln w="38100">
                <a:solidFill>
                  <a:srgbClr val="E44D26"/>
                </a:solidFill>
              </a:ln>
              <a:noFill/>
              <a:latin typeface="Aptos Black" panose="020B0004020202020204" pitchFamily="34" charset="0"/>
            </a:endParaRPr>
          </a:p>
        </p:txBody>
      </p:sp>
      <p:pic>
        <p:nvPicPr>
          <p:cNvPr id="9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4FB0C40F-7EAF-BB49-6E00-A9BEF9588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9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D4D0DDC-E391-09AE-744C-22454C9B451E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rgbClr val="EC5144"/>
                </a:solidFill>
                <a:latin typeface="Aptos Black" panose="020B0004020202020204" pitchFamily="34" charset="0"/>
              </a:rPr>
              <a:t>HTML</a:t>
            </a:r>
            <a:endParaRPr lang="pt-BR" dirty="0">
              <a:solidFill>
                <a:srgbClr val="EC5144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chemeClr val="bg1"/>
                </a:solidFill>
              </a:rPr>
              <a:t>5</a:t>
            </a:fld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61924" y="5262707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i="0" dirty="0">
                <a:solidFill>
                  <a:schemeClr val="bg1"/>
                </a:solidFill>
                <a:effectLst/>
              </a:rPr>
              <a:t>O QUE É HTML?</a:t>
            </a:r>
            <a:endParaRPr lang="pt-BR" sz="48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268510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228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 flipH="1">
            <a:off x="0" y="0"/>
            <a:ext cx="26210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479809" y="428582"/>
            <a:ext cx="1532001" cy="127809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800" dirty="0">
                <a:ln w="38100">
                  <a:solidFill>
                    <a:schemeClr val="bg1"/>
                  </a:solidFill>
                </a:ln>
                <a:noFill/>
                <a:latin typeface="Aptos Black" panose="020B0004020202020204" pitchFamily="34" charset="0"/>
              </a:rPr>
              <a:t>01</a:t>
            </a:r>
            <a:endParaRPr lang="pt-BR" sz="8000" dirty="0">
              <a:ln w="38100">
                <a:solidFill>
                  <a:schemeClr val="bg1"/>
                </a:solidFill>
              </a:ln>
              <a:noFill/>
              <a:latin typeface="Aptos Black" panose="020B00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rgbClr val="E44D26"/>
                </a:solidFill>
              </a:rPr>
              <a:t>6</a:t>
            </a:fld>
            <a:endParaRPr lang="pt-BR" b="1" dirty="0">
              <a:solidFill>
                <a:srgbClr val="E44D26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61924" y="5393529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i="0" dirty="0">
                <a:solidFill>
                  <a:schemeClr val="bg1"/>
                </a:solidFill>
                <a:effectLst/>
              </a:rPr>
              <a:t>O QUE É HTML?</a:t>
            </a:r>
            <a:endParaRPr lang="pt-BR" sz="48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6A1E2E4E-4290-FFAB-1A6A-D6B18E562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A69436F-7CD6-567D-02B2-53AE21D83722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ptos Black" panose="020B0004020202020204" pitchFamily="34" charset="0"/>
              </a:rPr>
              <a:t>HTML</a:t>
            </a:r>
            <a:endParaRPr lang="pt-BR" dirty="0"/>
          </a:p>
        </p:txBody>
      </p:sp>
      <p:sp>
        <p:nvSpPr>
          <p:cNvPr id="13" name="Título 12">
            <a:extLst>
              <a:ext uri="{FF2B5EF4-FFF2-40B4-BE49-F238E27FC236}">
                <a16:creationId xmlns:a16="http://schemas.microsoft.com/office/drawing/2014/main" id="{9497C777-AA56-E46E-85FA-CACDB432A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7198" y="1671502"/>
            <a:ext cx="6214533" cy="6896106"/>
          </a:xfr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</a:rPr>
              <a:t>	HTML é a linguagem básica que usamos para criar páginas na web. HTML significa </a:t>
            </a:r>
            <a:r>
              <a:rPr lang="pt-BR" sz="3200" dirty="0" err="1">
                <a:solidFill>
                  <a:srgbClr val="E44D26"/>
                </a:solidFill>
              </a:rPr>
              <a:t>HyperText</a:t>
            </a:r>
            <a:r>
              <a:rPr lang="pt-BR" sz="3200" dirty="0">
                <a:solidFill>
                  <a:srgbClr val="E44D26"/>
                </a:solidFill>
              </a:rPr>
              <a:t> Markup </a:t>
            </a:r>
            <a:r>
              <a:rPr lang="pt-BR" sz="3200" dirty="0" err="1">
                <a:solidFill>
                  <a:srgbClr val="E44D26"/>
                </a:solidFill>
              </a:rPr>
              <a:t>Language</a:t>
            </a:r>
            <a:r>
              <a:rPr lang="pt-BR" sz="3200" dirty="0">
                <a:solidFill>
                  <a:srgbClr val="E44D26"/>
                </a:solidFill>
              </a:rPr>
              <a:t> (Linguagem de marcação por hipertexto). </a:t>
            </a:r>
            <a:br>
              <a:rPr lang="pt-BR" sz="3200" dirty="0">
                <a:solidFill>
                  <a:srgbClr val="E44D26"/>
                </a:solidFill>
              </a:rPr>
            </a:br>
            <a:r>
              <a:rPr lang="pt-BR" sz="3200" dirty="0">
                <a:solidFill>
                  <a:srgbClr val="E44D26"/>
                </a:solidFill>
              </a:rPr>
              <a:t>	Imagine que é como o pergaminho ninja que usamos para escrever as instruções de como queremos que nossa página apareça ou como ela deve ser organizada e estruturada. </a:t>
            </a:r>
            <a:br>
              <a:rPr lang="pt-BR" sz="3200" dirty="0">
                <a:solidFill>
                  <a:srgbClr val="E44D26"/>
                </a:solidFill>
              </a:rPr>
            </a:br>
            <a:r>
              <a:rPr lang="pt-BR" sz="3200" dirty="0">
                <a:solidFill>
                  <a:srgbClr val="E44D26"/>
                </a:solidFill>
              </a:rPr>
              <a:t>	Com o HTML, a gente diz ao navegador o que ele deve mostrar no website para o usuário.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Tinta 14">
                <a:extLst>
                  <a:ext uri="{FF2B5EF4-FFF2-40B4-BE49-F238E27FC236}">
                    <a16:creationId xmlns:a16="http://schemas.microsoft.com/office/drawing/2014/main" id="{BD618261-D985-0314-CF49-9AF0AE73F0D4}"/>
                  </a:ext>
                </a:extLst>
              </p14:cNvPr>
              <p14:cNvContentPartPr/>
              <p14:nvPr/>
            </p14:nvContentPartPr>
            <p14:xfrm>
              <a:off x="-1547668" y="614880"/>
              <a:ext cx="360" cy="360"/>
            </p14:xfrm>
          </p:contentPart>
        </mc:Choice>
        <mc:Fallback xmlns="">
          <p:pic>
            <p:nvPicPr>
              <p:cNvPr id="15" name="Tinta 14">
                <a:extLst>
                  <a:ext uri="{FF2B5EF4-FFF2-40B4-BE49-F238E27FC236}">
                    <a16:creationId xmlns:a16="http://schemas.microsoft.com/office/drawing/2014/main" id="{BD618261-D985-0314-CF49-9AF0AE73F0D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1553788" y="608760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4">
            <a:extLst>
              <a:ext uri="{FF2B5EF4-FFF2-40B4-BE49-F238E27FC236}">
                <a16:creationId xmlns:a16="http://schemas.microsoft.com/office/drawing/2014/main" id="{14B8C4D1-362F-10E5-7297-6FCBD2181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4515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2621000" y="0"/>
            <a:ext cx="69802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57" y="569264"/>
            <a:ext cx="2133601" cy="488490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  <a:latin typeface="Aptos Black" panose="020B0004020202020204" pitchFamily="34" charset="0"/>
              </a:rPr>
              <a:t>CAPÍTULO</a:t>
            </a:r>
            <a:endParaRPr lang="pt-BR" sz="4800" dirty="0">
              <a:solidFill>
                <a:srgbClr val="E44D26"/>
              </a:solidFill>
              <a:latin typeface="Aptos Black" panose="020B0004020202020204" pitchFamily="34" charset="0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191077" y="1064515"/>
            <a:ext cx="2273730" cy="17750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3800" dirty="0">
                <a:ln w="38100">
                  <a:solidFill>
                    <a:srgbClr val="E44D26"/>
                  </a:solidFill>
                </a:ln>
                <a:noFill/>
                <a:latin typeface="Aptos Black" panose="020B0004020202020204" pitchFamily="34" charset="0"/>
              </a:rPr>
              <a:t>02</a:t>
            </a:r>
            <a:endParaRPr lang="pt-BR" sz="11500" dirty="0">
              <a:ln w="38100">
                <a:solidFill>
                  <a:srgbClr val="E44D26"/>
                </a:solidFill>
              </a:ln>
              <a:noFill/>
              <a:latin typeface="Aptos Black" panose="020B0004020202020204" pitchFamily="34" charset="0"/>
            </a:endParaRPr>
          </a:p>
        </p:txBody>
      </p:sp>
      <p:pic>
        <p:nvPicPr>
          <p:cNvPr id="9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4FB0C40F-7EAF-BB49-6E00-A9BEF9588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9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D4D0DDC-E391-09AE-744C-22454C9B451E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rgbClr val="EC5144"/>
                </a:solidFill>
                <a:latin typeface="Aptos Black" panose="020B0004020202020204" pitchFamily="34" charset="0"/>
              </a:rPr>
              <a:t>HTML</a:t>
            </a:r>
            <a:endParaRPr lang="pt-BR" dirty="0">
              <a:solidFill>
                <a:srgbClr val="EC5144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chemeClr val="bg1"/>
                </a:solidFill>
              </a:rPr>
              <a:t>7</a:t>
            </a:fld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03833" y="4770457"/>
            <a:ext cx="621453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Aptos" panose="020B0004020202020204" pitchFamily="34" charset="0"/>
              </a:rPr>
              <a:t>A ESTRUTURA BÁSICA DE UM DOCUMENTO HTML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755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22559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 flipH="1">
            <a:off x="0" y="0"/>
            <a:ext cx="26210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483715" y="435134"/>
            <a:ext cx="1532001" cy="127809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800" dirty="0">
                <a:ln w="38100">
                  <a:solidFill>
                    <a:schemeClr val="bg1"/>
                  </a:solidFill>
                </a:ln>
                <a:noFill/>
                <a:latin typeface="Aptos Black" panose="020B0004020202020204" pitchFamily="34" charset="0"/>
              </a:rPr>
              <a:t>02</a:t>
            </a:r>
            <a:endParaRPr lang="pt-BR" sz="8000" dirty="0">
              <a:ln w="38100">
                <a:solidFill>
                  <a:schemeClr val="bg1"/>
                </a:solidFill>
              </a:ln>
              <a:noFill/>
              <a:latin typeface="Aptos Black" panose="020B00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rgbClr val="E44D26"/>
                </a:solidFill>
              </a:rPr>
              <a:t>8</a:t>
            </a:fld>
            <a:endParaRPr lang="pt-BR" b="1" dirty="0">
              <a:solidFill>
                <a:srgbClr val="E44D26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61924" y="5393529"/>
            <a:ext cx="6214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i="0" dirty="0">
                <a:solidFill>
                  <a:schemeClr val="bg1"/>
                </a:solidFill>
                <a:effectLst/>
              </a:rPr>
              <a:t>O QUE É HTML?</a:t>
            </a:r>
            <a:endParaRPr lang="pt-BR" sz="48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6A1E2E4E-4290-FFAB-1A6A-D6B18E562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A69436F-7CD6-567D-02B2-53AE21D83722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ptos Black" panose="020B0004020202020204" pitchFamily="34" charset="0"/>
              </a:rPr>
              <a:t>HTML</a:t>
            </a:r>
            <a:endParaRPr lang="pt-BR" dirty="0"/>
          </a:p>
        </p:txBody>
      </p:sp>
      <p:sp>
        <p:nvSpPr>
          <p:cNvPr id="13" name="Título 12">
            <a:extLst>
              <a:ext uri="{FF2B5EF4-FFF2-40B4-BE49-F238E27FC236}">
                <a16:creationId xmlns:a16="http://schemas.microsoft.com/office/drawing/2014/main" id="{9497C777-AA56-E46E-85FA-CACDB432A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6246" y="1664652"/>
            <a:ext cx="6214533" cy="1096133"/>
          </a:xfr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anchor="t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</a:rPr>
              <a:t>Todo documento HTML começa com a seguinte estrutura básica:</a:t>
            </a:r>
            <a:br>
              <a:rPr lang="pt-BR" sz="3200" dirty="0">
                <a:solidFill>
                  <a:srgbClr val="E44D26"/>
                </a:solidFill>
              </a:rPr>
            </a:br>
            <a:endParaRPr lang="pt-BR" sz="3200" dirty="0">
              <a:solidFill>
                <a:srgbClr val="E44D26"/>
              </a:solidFill>
            </a:endParaRPr>
          </a:p>
        </p:txBody>
      </p:sp>
      <p:pic>
        <p:nvPicPr>
          <p:cNvPr id="18" name="Imagem 17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3DA10B18-9F37-687A-5AF1-70A30626C53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1" t="15454" r="7867" b="12720"/>
          <a:stretch/>
        </p:blipFill>
        <p:spPr>
          <a:xfrm>
            <a:off x="2868491" y="2883882"/>
            <a:ext cx="6597300" cy="4206142"/>
          </a:xfrm>
          <a:prstGeom prst="rect">
            <a:avLst/>
          </a:prstGeom>
        </p:spPr>
      </p:pic>
      <p:pic>
        <p:nvPicPr>
          <p:cNvPr id="19" name="Picture 4">
            <a:extLst>
              <a:ext uri="{FF2B5EF4-FFF2-40B4-BE49-F238E27FC236}">
                <a16:creationId xmlns:a16="http://schemas.microsoft.com/office/drawing/2014/main" id="{3B566A46-7D25-FD37-4D68-AE5375BE1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355" y="644408"/>
            <a:ext cx="3443488" cy="7794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ítulo 12">
            <a:extLst>
              <a:ext uri="{FF2B5EF4-FFF2-40B4-BE49-F238E27FC236}">
                <a16:creationId xmlns:a16="http://schemas.microsoft.com/office/drawing/2014/main" id="{E9B47E3A-3B03-A965-CE56-C792C269E5B3}"/>
              </a:ext>
            </a:extLst>
          </p:cNvPr>
          <p:cNvSpPr txBox="1">
            <a:spLocks/>
          </p:cNvSpPr>
          <p:nvPr/>
        </p:nvSpPr>
        <p:spPr>
          <a:xfrm>
            <a:off x="3003832" y="7141846"/>
            <a:ext cx="6214533" cy="5196000"/>
          </a:xfrm>
          <a:prstGeom prst="rect">
            <a:avLst/>
          </a:prstGeom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pt-BR" sz="3500" dirty="0">
                <a:solidFill>
                  <a:srgbClr val="E44D26"/>
                </a:solidFill>
              </a:rPr>
              <a:t>Vamos quebrar esse código:</a:t>
            </a:r>
          </a:p>
          <a:p>
            <a:pPr algn="just">
              <a:lnSpc>
                <a:spcPct val="120000"/>
              </a:lnSpc>
            </a:pPr>
            <a:endParaRPr lang="pt-BR" sz="2400" b="1" dirty="0">
              <a:solidFill>
                <a:srgbClr val="E44D26"/>
              </a:solidFill>
            </a:endParaRPr>
          </a:p>
          <a:p>
            <a:pPr algn="just">
              <a:lnSpc>
                <a:spcPct val="120000"/>
              </a:lnSpc>
            </a:pPr>
            <a:r>
              <a:rPr lang="pt-BR" sz="2400" b="1" dirty="0">
                <a:solidFill>
                  <a:srgbClr val="E44D26"/>
                </a:solidFill>
              </a:rPr>
              <a:t>&lt;!DOCTYPE </a:t>
            </a:r>
            <a:r>
              <a:rPr lang="pt-BR" sz="2400" b="1" dirty="0" err="1">
                <a:solidFill>
                  <a:srgbClr val="E44D26"/>
                </a:solidFill>
              </a:rPr>
              <a:t>html</a:t>
            </a:r>
            <a:r>
              <a:rPr lang="pt-BR" sz="2400" b="1" dirty="0">
                <a:solidFill>
                  <a:srgbClr val="E44D26"/>
                </a:solidFill>
              </a:rPr>
              <a:t>&gt;: </a:t>
            </a:r>
            <a:r>
              <a:rPr lang="pt-BR" sz="2400" dirty="0">
                <a:solidFill>
                  <a:srgbClr val="E44D26"/>
                </a:solidFill>
              </a:rPr>
              <a:t>Isso diz ao navegador que estamos usando a última versão do HTML.</a:t>
            </a:r>
          </a:p>
          <a:p>
            <a:pPr algn="just">
              <a:lnSpc>
                <a:spcPct val="120000"/>
              </a:lnSpc>
            </a:pPr>
            <a:r>
              <a:rPr lang="pt-BR" sz="2400" b="1" dirty="0">
                <a:solidFill>
                  <a:srgbClr val="E44D26"/>
                </a:solidFill>
              </a:rPr>
              <a:t>&lt;</a:t>
            </a:r>
            <a:r>
              <a:rPr lang="pt-BR" sz="2400" b="1" dirty="0" err="1">
                <a:solidFill>
                  <a:srgbClr val="E44D26"/>
                </a:solidFill>
              </a:rPr>
              <a:t>html</a:t>
            </a:r>
            <a:r>
              <a:rPr lang="pt-BR" sz="2400" dirty="0">
                <a:solidFill>
                  <a:srgbClr val="E44D26"/>
                </a:solidFill>
              </a:rPr>
              <a:t>&gt;: Esse é o começo do nosso documento HTML.</a:t>
            </a:r>
          </a:p>
          <a:p>
            <a:pPr algn="just">
              <a:lnSpc>
                <a:spcPct val="120000"/>
              </a:lnSpc>
            </a:pPr>
            <a:r>
              <a:rPr lang="pt-BR" sz="2400" b="1" dirty="0">
                <a:solidFill>
                  <a:srgbClr val="E44D26"/>
                </a:solidFill>
              </a:rPr>
              <a:t>&lt;</a:t>
            </a:r>
            <a:r>
              <a:rPr lang="pt-BR" sz="2400" b="1" dirty="0" err="1">
                <a:solidFill>
                  <a:srgbClr val="E44D26"/>
                </a:solidFill>
              </a:rPr>
              <a:t>head</a:t>
            </a:r>
            <a:r>
              <a:rPr lang="pt-BR" sz="2400" b="1" dirty="0">
                <a:solidFill>
                  <a:srgbClr val="E44D26"/>
                </a:solidFill>
              </a:rPr>
              <a:t>&gt;: </a:t>
            </a:r>
            <a:r>
              <a:rPr lang="pt-BR" sz="2400" dirty="0">
                <a:solidFill>
                  <a:srgbClr val="E44D26"/>
                </a:solidFill>
              </a:rPr>
              <a:t>Aqui, colocamos informações sobre a página, como o título.</a:t>
            </a:r>
          </a:p>
          <a:p>
            <a:pPr algn="just">
              <a:lnSpc>
                <a:spcPct val="120000"/>
              </a:lnSpc>
            </a:pPr>
            <a:r>
              <a:rPr lang="pt-BR" sz="2400" b="1" dirty="0">
                <a:solidFill>
                  <a:srgbClr val="E44D26"/>
                </a:solidFill>
              </a:rPr>
              <a:t>&lt;</a:t>
            </a:r>
            <a:r>
              <a:rPr lang="pt-BR" sz="2400" b="1" dirty="0" err="1">
                <a:solidFill>
                  <a:srgbClr val="E44D26"/>
                </a:solidFill>
              </a:rPr>
              <a:t>title</a:t>
            </a:r>
            <a:r>
              <a:rPr lang="pt-BR" sz="2400" b="1" dirty="0">
                <a:solidFill>
                  <a:srgbClr val="E44D26"/>
                </a:solidFill>
              </a:rPr>
              <a:t>&gt;: </a:t>
            </a:r>
            <a:r>
              <a:rPr lang="pt-BR" sz="2400" dirty="0">
                <a:solidFill>
                  <a:srgbClr val="E44D26"/>
                </a:solidFill>
              </a:rPr>
              <a:t>O título da página que aparece na aba do navegador.</a:t>
            </a:r>
          </a:p>
          <a:p>
            <a:pPr algn="just">
              <a:lnSpc>
                <a:spcPct val="120000"/>
              </a:lnSpc>
            </a:pPr>
            <a:r>
              <a:rPr lang="pt-BR" sz="2400" b="1" dirty="0">
                <a:solidFill>
                  <a:srgbClr val="E44D26"/>
                </a:solidFill>
              </a:rPr>
              <a:t>&lt;body&gt;: </a:t>
            </a:r>
            <a:r>
              <a:rPr lang="pt-BR" sz="2400" dirty="0">
                <a:solidFill>
                  <a:srgbClr val="E44D26"/>
                </a:solidFill>
              </a:rPr>
              <a:t>É onde colocamos o conteúdo visível da página, como texto, imagens, links, etc.</a:t>
            </a:r>
          </a:p>
          <a:p>
            <a:pPr algn="just">
              <a:lnSpc>
                <a:spcPct val="120000"/>
              </a:lnSpc>
            </a:pPr>
            <a:r>
              <a:rPr lang="pt-BR" sz="2400" b="1" dirty="0">
                <a:solidFill>
                  <a:srgbClr val="E44D26"/>
                </a:solidFill>
              </a:rPr>
              <a:t>&lt;h1&gt;: </a:t>
            </a:r>
            <a:r>
              <a:rPr lang="pt-BR" sz="2400" dirty="0">
                <a:solidFill>
                  <a:srgbClr val="E44D26"/>
                </a:solidFill>
              </a:rPr>
              <a:t>Um cabeçalho principal.</a:t>
            </a:r>
          </a:p>
          <a:p>
            <a:pPr algn="just">
              <a:lnSpc>
                <a:spcPct val="120000"/>
              </a:lnSpc>
            </a:pPr>
            <a:r>
              <a:rPr lang="pt-BR" sz="2400" b="1" dirty="0">
                <a:solidFill>
                  <a:srgbClr val="E44D26"/>
                </a:solidFill>
              </a:rPr>
              <a:t>&lt;p&gt;: </a:t>
            </a:r>
            <a:r>
              <a:rPr lang="pt-BR" sz="2400" dirty="0">
                <a:solidFill>
                  <a:srgbClr val="E44D26"/>
                </a:solidFill>
              </a:rPr>
              <a:t>Um parágrafo de texto.</a:t>
            </a:r>
          </a:p>
        </p:txBody>
      </p:sp>
    </p:spTree>
    <p:extLst>
      <p:ext uri="{BB962C8B-B14F-4D97-AF65-F5344CB8AC3E}">
        <p14:creationId xmlns:p14="http://schemas.microsoft.com/office/powerpoint/2010/main" val="1614515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iagrama&#10;&#10;Descrição gerada automaticamente com confiança média">
            <a:extLst>
              <a:ext uri="{FF2B5EF4-FFF2-40B4-BE49-F238E27FC236}">
                <a16:creationId xmlns:a16="http://schemas.microsoft.com/office/drawing/2014/main" id="{0FCAF123-D7B8-4BA7-6D2A-3117B59370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32" r="16594"/>
          <a:stretch/>
        </p:blipFill>
        <p:spPr>
          <a:xfrm>
            <a:off x="0" y="-4974"/>
            <a:ext cx="9601200" cy="12806574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792B368-5796-2311-CE04-9A79CA4D976D}"/>
              </a:ext>
            </a:extLst>
          </p:cNvPr>
          <p:cNvSpPr/>
          <p:nvPr/>
        </p:nvSpPr>
        <p:spPr>
          <a:xfrm>
            <a:off x="2621000" y="0"/>
            <a:ext cx="6980200" cy="12801600"/>
          </a:xfrm>
          <a:prstGeom prst="rect">
            <a:avLst/>
          </a:prstGeom>
          <a:solidFill>
            <a:srgbClr val="E44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E796AC-C91D-CC3F-497B-078C795E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57" y="569264"/>
            <a:ext cx="2133601" cy="488490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dirty="0">
                <a:solidFill>
                  <a:srgbClr val="E44D26"/>
                </a:solidFill>
                <a:latin typeface="Aptos Black" panose="020B0004020202020204" pitchFamily="34" charset="0"/>
              </a:rPr>
              <a:t>CAPÍTULO</a:t>
            </a:r>
            <a:endParaRPr lang="pt-BR" sz="4800" dirty="0">
              <a:solidFill>
                <a:srgbClr val="E44D26"/>
              </a:solidFill>
              <a:latin typeface="Aptos Black" panose="020B0004020202020204" pitchFamily="34" charset="0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7C473F57-04C0-7DCB-11E5-8D2FCAE82F5B}"/>
              </a:ext>
            </a:extLst>
          </p:cNvPr>
          <p:cNvSpPr txBox="1">
            <a:spLocks/>
          </p:cNvSpPr>
          <p:nvPr/>
        </p:nvSpPr>
        <p:spPr>
          <a:xfrm>
            <a:off x="191077" y="1064515"/>
            <a:ext cx="2273730" cy="17750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2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3800" dirty="0">
                <a:ln w="38100">
                  <a:solidFill>
                    <a:srgbClr val="E44D26"/>
                  </a:solidFill>
                </a:ln>
                <a:noFill/>
                <a:latin typeface="Aptos Black" panose="020B0004020202020204" pitchFamily="34" charset="0"/>
              </a:rPr>
              <a:t>03</a:t>
            </a:r>
            <a:endParaRPr lang="pt-BR" sz="11500" dirty="0">
              <a:ln w="38100">
                <a:solidFill>
                  <a:srgbClr val="E44D26"/>
                </a:solidFill>
              </a:ln>
              <a:noFill/>
              <a:latin typeface="Aptos Black" panose="020B0004020202020204" pitchFamily="34" charset="0"/>
            </a:endParaRPr>
          </a:p>
        </p:txBody>
      </p:sp>
      <p:pic>
        <p:nvPicPr>
          <p:cNvPr id="9" name="Picture 2" descr="Html Logotipo fundo png &amp; imagem png - Desenvolvimento de Website  JavaScript, HTML5, CSS3 Folhas de Estilo em Cascata - html logotipo png  transparente grátis">
            <a:extLst>
              <a:ext uri="{FF2B5EF4-FFF2-40B4-BE49-F238E27FC236}">
                <a16:creationId xmlns:a16="http://schemas.microsoft.com/office/drawing/2014/main" id="{4FB0C40F-7EAF-BB49-6E00-A9BEF9588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9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79" y="11211543"/>
            <a:ext cx="1249398" cy="124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D4D0DDC-E391-09AE-744C-22454C9B451E}"/>
              </a:ext>
            </a:extLst>
          </p:cNvPr>
          <p:cNvSpPr txBox="1"/>
          <p:nvPr/>
        </p:nvSpPr>
        <p:spPr>
          <a:xfrm>
            <a:off x="775451" y="10934745"/>
            <a:ext cx="1089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dirty="0">
                <a:solidFill>
                  <a:srgbClr val="EC5144"/>
                </a:solidFill>
                <a:latin typeface="Aptos Black" panose="020B0004020202020204" pitchFamily="34" charset="0"/>
              </a:rPr>
              <a:t>HTML</a:t>
            </a:r>
            <a:endParaRPr lang="pt-BR" dirty="0">
              <a:solidFill>
                <a:srgbClr val="EC5144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406DDB-340A-66C4-5CD0-8249DC73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18EE3-698B-43F6-826A-AD70128F0959}" type="slidenum">
              <a:rPr lang="pt-BR" b="1" smtClean="0">
                <a:solidFill>
                  <a:schemeClr val="bg1"/>
                </a:solidFill>
              </a:rPr>
              <a:t>9</a:t>
            </a:fld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7DAEBE5-26A0-1CA2-C2BF-16680C4EA46C}"/>
              </a:ext>
            </a:extLst>
          </p:cNvPr>
          <p:cNvSpPr txBox="1"/>
          <p:nvPr/>
        </p:nvSpPr>
        <p:spPr>
          <a:xfrm>
            <a:off x="3003833" y="4559451"/>
            <a:ext cx="6214533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Aptos" panose="020B0004020202020204" pitchFamily="34" charset="0"/>
              </a:rPr>
              <a:t>CABEÇALHOS E PARÁGRAFOS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D95F89B-0B29-F5F7-CFBA-91FA5FEE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446" y="6147667"/>
            <a:ext cx="3443488" cy="77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56D3453-0A8B-6E58-6EEF-7A421826BBD9}"/>
              </a:ext>
            </a:extLst>
          </p:cNvPr>
          <p:cNvSpPr txBox="1"/>
          <p:nvPr/>
        </p:nvSpPr>
        <p:spPr>
          <a:xfrm>
            <a:off x="3061923" y="7178718"/>
            <a:ext cx="621453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Aptos" panose="020B0004020202020204" pitchFamily="34" charset="0"/>
              </a:rPr>
              <a:t>Organizando o Conteúdo</a:t>
            </a:r>
          </a:p>
        </p:txBody>
      </p:sp>
    </p:spTree>
    <p:extLst>
      <p:ext uri="{BB962C8B-B14F-4D97-AF65-F5344CB8AC3E}">
        <p14:creationId xmlns:p14="http://schemas.microsoft.com/office/powerpoint/2010/main" val="34514312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</TotalTime>
  <Words>739</Words>
  <Application>Microsoft Office PowerPoint</Application>
  <PresentationFormat>Papel A3 (297 x 420 mm)</PresentationFormat>
  <Paragraphs>115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Alef</vt:lpstr>
      <vt:lpstr>Aptos</vt:lpstr>
      <vt:lpstr>Aptos Black</vt:lpstr>
      <vt:lpstr>Aptos Display</vt:lpstr>
      <vt:lpstr>Arial</vt:lpstr>
      <vt:lpstr>Biome Light</vt:lpstr>
      <vt:lpstr>Tema do Office</vt:lpstr>
      <vt:lpstr>Apresentação do PowerPoint</vt:lpstr>
      <vt:lpstr>AGRADECIMENTOS</vt:lpstr>
      <vt:lpstr>ÍNDICE</vt:lpstr>
      <vt:lpstr>INTRO DUÇÃO</vt:lpstr>
      <vt:lpstr>CAPÍTULO</vt:lpstr>
      <vt:lpstr> HTML é a linguagem básica que usamos para criar páginas na web. HTML significa HyperText Markup Language (Linguagem de marcação por hipertexto).   Imagine que é como o pergaminho ninja que usamos para escrever as instruções de como queremos que nossa página apareça ou como ela deve ser organizada e estruturada.   Com o HTML, a gente diz ao navegador o que ele deve mostrar no website para o usuário.</vt:lpstr>
      <vt:lpstr>CAPÍTULO</vt:lpstr>
      <vt:lpstr>Todo documento HTML começa com a seguinte estrutura básica: </vt:lpstr>
      <vt:lpstr>CAPÍTULO</vt:lpstr>
      <vt:lpstr>Vamos aprender a usar diferentes níveis de cabeçalhos e parágrafos para organizar nossa página, como organizamos nossos planos de ataque!</vt:lpstr>
      <vt:lpstr>CAPÍTULO</vt:lpstr>
      <vt:lpstr>Agora, vamos aprender a criar listas. Elas podem ser ordenadas numeradas ou com marcadores. </vt:lpstr>
      <vt:lpstr>CAPÍTULO</vt:lpstr>
      <vt:lpstr>Adicionar links é essencial para navegar entre páginas. Aqui está, como podemos  desenvolver: </vt:lpstr>
      <vt:lpstr>CAPÍTULO</vt:lpstr>
      <vt:lpstr>Vamos adicionar imagens para mostrar nossos feitos ninja. </vt:lpstr>
      <vt:lpstr>CAPÍTULO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Rhaldney Lima</dc:creator>
  <cp:lastModifiedBy>Rhaldney Lima</cp:lastModifiedBy>
  <cp:revision>2</cp:revision>
  <dcterms:created xsi:type="dcterms:W3CDTF">2024-05-25T02:49:21Z</dcterms:created>
  <dcterms:modified xsi:type="dcterms:W3CDTF">2024-05-26T16:07:47Z</dcterms:modified>
</cp:coreProperties>
</file>

<file path=docProps/thumbnail.jpeg>
</file>